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6F739C-1391-F042-8B9B-7B4BC8782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26F5619-1763-014F-A066-4EBEEF4C9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DF9A58-76F4-B84A-ACC7-C36FB9C06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419-AD1D-AF40-9F0B-F385C8AA2CA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CE63FC-4271-144A-9AEB-02464064A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643BB1-7019-1249-B937-11572937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BF22-B3DE-4A4B-A151-6AF661C27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352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D993B0-8315-7345-B785-6AE0DBA5A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6364A23-4926-054B-8A1A-991DB3FA47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2E1719-EE9A-EF4E-932F-81DBADC75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419-AD1D-AF40-9F0B-F385C8AA2CA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14527F-DF1A-A848-8217-A2063D4D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FDBDE6-91EF-6441-A264-ED4AD6D0D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BF22-B3DE-4A4B-A151-6AF661C27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353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06A80FF-6764-3640-98CB-0EB27F740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7F5998D-B21D-ED48-A1C8-77D2EEFC5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AFE228-281E-514B-AABF-229CF93C0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419-AD1D-AF40-9F0B-F385C8AA2CA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F626A7-01D4-0041-A13B-B32481F28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696B8F-B2B4-434E-9950-02549672A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BF22-B3DE-4A4B-A151-6AF661C27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532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937C1F-D68B-5941-B631-6B6D935B2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A2DB6-6498-E049-A3A3-8C8A6E729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9E8FA7-BCF2-6E47-9F2A-95C7D2ED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419-AD1D-AF40-9F0B-F385C8AA2CA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32D49A-E1BC-DF46-94DB-1CA73E09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079A4D-0D1B-BC4E-BE3E-856CFA2A0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BF22-B3DE-4A4B-A151-6AF661C27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063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D42B31-E5B5-504B-81E7-82B5FCE0B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9FC3E5-F2A9-1543-A499-44DAB13EF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D847EC-8A0C-ED40-8212-8AD3912E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419-AD1D-AF40-9F0B-F385C8AA2CA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35F91A-7654-B543-B8C5-E36AD3FA2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31FC81-4405-7245-8B78-575EBB9C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BF22-B3DE-4A4B-A151-6AF661C27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20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6E893E-3F85-EA41-822B-B6ED47FF1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77AF05-8186-194F-A94C-DBD57A526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9BCCA58-B9F7-DC44-9F56-6B2A72095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B93A52-1D07-AB4D-83F4-629E6ACBC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419-AD1D-AF40-9F0B-F385C8AA2CA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E2C868-9152-554C-90BE-0B356448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799CB6-375A-694E-80C0-1189D682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BF22-B3DE-4A4B-A151-6AF661C27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548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71C2EC-08D2-0848-8EAD-F7C6A231B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0F2773-359C-364A-8878-116D1AC6D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3C587F-89BF-0B44-8CF9-44FFD002D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81D9003-63E4-B945-A8F1-A9B234C3AA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42495F0-2AF8-6649-8DE5-FDAD124AE8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D0D3F44-E0D8-3248-95CF-20D3D1107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419-AD1D-AF40-9F0B-F385C8AA2CA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413F4FE-0F42-DC49-80DB-30F688340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2B26609-D9F9-7A4C-9D94-20196031D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BF22-B3DE-4A4B-A151-6AF661C27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562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80CDB6-67EA-EC40-BA50-4FD98EBBC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0FB1EA4-B7ED-FB49-8043-D0F106930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419-AD1D-AF40-9F0B-F385C8AA2CA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24D9B4F-2446-BB49-958C-C4C7D30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D2B0E6E-8972-C74F-AC00-16CEB22C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BF22-B3DE-4A4B-A151-6AF661C27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09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3350968-D223-834D-A46F-E66F2FBBF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419-AD1D-AF40-9F0B-F385C8AA2CA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7F211EF-A5AE-FF46-956C-70875278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EFCD253-526F-AE40-8C28-BF086AA23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BF22-B3DE-4A4B-A151-6AF661C27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85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7D1831-E5FB-474B-BC21-58BD2ED05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158493-D036-CF41-BAF4-F808D903A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DEC35B1-C3BF-EE4B-9D9D-FFAC27DCC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ABA73A-83BF-4048-8103-E99473288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419-AD1D-AF40-9F0B-F385C8AA2CA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BDD38B-6543-B24A-8910-D1E439EFA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B37ABFA-664A-2544-9B28-DD9E8A25A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BF22-B3DE-4A4B-A151-6AF661C27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458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8061A1-5E89-F54B-A9F9-16E2E6948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710DF3D-B39E-0A48-9731-39048E8B5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A5A9BDB-D900-9B40-98AD-75DF7FB51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D8CEFB-F12A-CD46-8952-5FEBFC400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419-AD1D-AF40-9F0B-F385C8AA2CA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DD5A8F-947A-494B-BF95-FDCB8108F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821E41-AA41-EA47-815A-0AD24D25A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BF22-B3DE-4A4B-A151-6AF661C27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586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F83C373-4237-DD49-B5F3-52FF333A7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4C698E-F69E-274E-BF4C-97999D094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BEB2C5-B616-814F-83CE-7D8E9353D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EB419-AD1D-AF40-9F0B-F385C8AA2CA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5B1E90-0A94-5845-A4E8-01AE42488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9B48E7-1A7C-D343-A8EA-E6AB22100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DBF22-B3DE-4A4B-A151-6AF661C27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397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493301-C98A-3F40-B57B-471D30E889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SANSKRIT</a:t>
            </a:r>
            <a:br>
              <a:rPr lang="en-US" dirty="0"/>
            </a:br>
            <a:r>
              <a:rPr lang="en-US" dirty="0"/>
              <a:t>CLASS-9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2E221B5-86A6-1A4B-AE49-547A024AAD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Note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Grammar </a:t>
            </a:r>
            <a:r>
              <a:rPr lang="en-US" sz="3200" dirty="0">
                <a:solidFill>
                  <a:srgbClr val="FF0000"/>
                </a:solidFill>
              </a:rPr>
              <a:t>portion is to be written in </a:t>
            </a:r>
            <a:r>
              <a:rPr lang="en-US" sz="3200" dirty="0" smtClean="0">
                <a:solidFill>
                  <a:srgbClr val="FF0000"/>
                </a:solidFill>
              </a:rPr>
              <a:t>Grammar </a:t>
            </a:r>
            <a:r>
              <a:rPr lang="en-US" sz="3200" dirty="0">
                <a:solidFill>
                  <a:srgbClr val="FF0000"/>
                </a:solidFill>
              </a:rPr>
              <a:t>copies only </a:t>
            </a:r>
          </a:p>
        </p:txBody>
      </p:sp>
    </p:spTree>
    <p:extLst>
      <p:ext uri="{BB962C8B-B14F-4D97-AF65-F5344CB8AC3E}">
        <p14:creationId xmlns:p14="http://schemas.microsoft.com/office/powerpoint/2010/main" xmlns="" val="65728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8638A5-677E-1E4B-A81A-C4766F3F3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FC69883-F24A-AE45-BEF7-948E8EDF0F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2531" y="0"/>
            <a:ext cx="6584674" cy="6858000"/>
          </a:xfrm>
        </p:spPr>
      </p:pic>
    </p:spTree>
    <p:extLst>
      <p:ext uri="{BB962C8B-B14F-4D97-AF65-F5344CB8AC3E}">
        <p14:creationId xmlns:p14="http://schemas.microsoft.com/office/powerpoint/2010/main" xmlns="" val="3351277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94D751-A907-7B43-AE38-A9D55D3E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2214273-B0A3-714E-BFA4-E035E2DC1D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5978" y="0"/>
            <a:ext cx="5715000" cy="6858000"/>
          </a:xfrm>
        </p:spPr>
      </p:pic>
    </p:spTree>
    <p:extLst>
      <p:ext uri="{BB962C8B-B14F-4D97-AF65-F5344CB8AC3E}">
        <p14:creationId xmlns:p14="http://schemas.microsoft.com/office/powerpoint/2010/main" xmlns="" val="342764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F6BEC6-C1F3-4243-BA88-D1481917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8571B43-EF3D-8B4B-96A6-1ABF2D8D86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6241" y="0"/>
            <a:ext cx="6211957" cy="6857999"/>
          </a:xfrm>
        </p:spPr>
      </p:pic>
    </p:spTree>
    <p:extLst>
      <p:ext uri="{BB962C8B-B14F-4D97-AF65-F5344CB8AC3E}">
        <p14:creationId xmlns:p14="http://schemas.microsoft.com/office/powerpoint/2010/main" xmlns="" val="251249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985FD8-B71A-DE41-8A57-875B70CD6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35FD7C0-7768-364F-9B0B-5D23956E62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8230" y="0"/>
            <a:ext cx="5644006" cy="6858000"/>
          </a:xfrm>
        </p:spPr>
      </p:pic>
    </p:spTree>
    <p:extLst>
      <p:ext uri="{BB962C8B-B14F-4D97-AF65-F5344CB8AC3E}">
        <p14:creationId xmlns:p14="http://schemas.microsoft.com/office/powerpoint/2010/main" xmlns="" val="677174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2050A-FE97-EC49-8395-A23D216FD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EB934B75-07B6-6C40-A95E-AAC50A127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99488" y="0"/>
            <a:ext cx="5626257" cy="6858000"/>
          </a:xfrm>
        </p:spPr>
      </p:pic>
    </p:spTree>
    <p:extLst>
      <p:ext uri="{BB962C8B-B14F-4D97-AF65-F5344CB8AC3E}">
        <p14:creationId xmlns:p14="http://schemas.microsoft.com/office/powerpoint/2010/main" xmlns="" val="2891062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6463D6-CB3B-F94C-B24F-21B8A5D20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1844D67-4C9E-9245-8782-7E5A8F9EB2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4984" y="0"/>
            <a:ext cx="5803743" cy="6858000"/>
          </a:xfrm>
        </p:spPr>
      </p:pic>
    </p:spTree>
    <p:extLst>
      <p:ext uri="{BB962C8B-B14F-4D97-AF65-F5344CB8AC3E}">
        <p14:creationId xmlns:p14="http://schemas.microsoft.com/office/powerpoint/2010/main" xmlns="" val="3995017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56097C-4036-1144-88CF-74A16397C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AC09354-D6E3-B041-9F78-CFB56E11A5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500" y="0"/>
            <a:ext cx="5519767" cy="6858000"/>
          </a:xfrm>
        </p:spPr>
      </p:pic>
    </p:spTree>
    <p:extLst>
      <p:ext uri="{BB962C8B-B14F-4D97-AF65-F5344CB8AC3E}">
        <p14:creationId xmlns:p14="http://schemas.microsoft.com/office/powerpoint/2010/main" xmlns="" val="3698369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3AF4BB-E02F-814C-AC72-8492F188B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53E1B1E-E74F-B14D-AD74-C86F016D64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83464" y="0"/>
            <a:ext cx="5289036" cy="6858000"/>
          </a:xfrm>
        </p:spPr>
      </p:pic>
    </p:spTree>
    <p:extLst>
      <p:ext uri="{BB962C8B-B14F-4D97-AF65-F5344CB8AC3E}">
        <p14:creationId xmlns:p14="http://schemas.microsoft.com/office/powerpoint/2010/main" xmlns="" val="2470205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Custom</PresentationFormat>
  <Paragraphs>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SANSKRIT CLASS-9TH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SANSKRIT CLASS-9TH </dc:title>
  <dc:creator>Anubhav Patnaik</dc:creator>
  <cp:lastModifiedBy>Ultimate</cp:lastModifiedBy>
  <cp:revision>3</cp:revision>
  <dcterms:created xsi:type="dcterms:W3CDTF">2020-04-04T14:27:01Z</dcterms:created>
  <dcterms:modified xsi:type="dcterms:W3CDTF">2020-04-08T06:38:03Z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491426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