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83" r:id="rId19"/>
    <p:sldId id="27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IX- ECONOMICS. CHAPTER -1</a:t>
            </a:r>
            <a:br>
              <a:rPr lang="en-US" dirty="0" smtClean="0"/>
            </a:br>
            <a:r>
              <a:rPr lang="en-US" dirty="0" smtClean="0"/>
              <a:t>THE STORY OF VILLAGE PALAMPUR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162800" cy="1752600"/>
          </a:xfrm>
        </p:spPr>
        <p:txBody>
          <a:bodyPr/>
          <a:lstStyle/>
          <a:p>
            <a:pPr algn="ctr"/>
            <a:r>
              <a:rPr lang="en-US" b="1" dirty="0" smtClean="0"/>
              <a:t>BY Mr.  K.C. PANDA (T.G.T.- </a:t>
            </a:r>
            <a:r>
              <a:rPr lang="en-US" b="1" dirty="0" err="1" smtClean="0"/>
              <a:t>S.Sc</a:t>
            </a:r>
            <a:r>
              <a:rPr lang="en-US" b="1" dirty="0" smtClean="0"/>
              <a:t>)</a:t>
            </a:r>
          </a:p>
          <a:p>
            <a:pPr algn="ctr"/>
            <a:r>
              <a:rPr lang="en-US" b="1" dirty="0" smtClean="0"/>
              <a:t>D.A.V</a:t>
            </a:r>
            <a:r>
              <a:rPr lang="en-US" b="1" dirty="0" smtClean="0"/>
              <a:t>. PUBLIC SCHOOL BERHAMPUR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grow more than one crop from the same piece of land in a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Use of Modern farming methods</a:t>
            </a:r>
            <a:r>
              <a:rPr lang="en-US" dirty="0" smtClean="0"/>
              <a:t>: Use of better fertilizers, pesticides, manures, high-yielding variety of seeds, modern farm machineries like tractors, thrashers, harvesters, better irrigation and many more.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these inputs gave birth to </a:t>
            </a:r>
            <a:r>
              <a:rPr lang="en-US" b="1" dirty="0" smtClean="0"/>
              <a:t>Green Revolution </a:t>
            </a:r>
            <a:r>
              <a:rPr lang="en-US" dirty="0" smtClean="0"/>
              <a:t>in India.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en-US" dirty="0" smtClean="0"/>
              <a:t>Modern Farming methods</a:t>
            </a:r>
            <a:endParaRPr lang="en-US" dirty="0"/>
          </a:p>
        </p:txBody>
      </p:sp>
      <p:pic>
        <p:nvPicPr>
          <p:cNvPr id="4" name="Content Placeholder 3" descr="20200401_1552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72390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Father- M.S. </a:t>
            </a:r>
            <a:r>
              <a:rPr lang="en-US" dirty="0" err="1" smtClean="0"/>
              <a:t>Swaminathan</a:t>
            </a:r>
            <a:r>
              <a:rPr lang="en-US" dirty="0" smtClean="0"/>
              <a:t> in India (Norman Borlaug of USA in the World)</a:t>
            </a:r>
          </a:p>
          <a:p>
            <a:r>
              <a:rPr lang="en-US" dirty="0" smtClean="0"/>
              <a:t>It  led to spectacular increase in the production of food grains namely wheat and rice using Modern Farming Methods.</a:t>
            </a:r>
          </a:p>
          <a:p>
            <a:r>
              <a:rPr lang="en-US" dirty="0" smtClean="0"/>
              <a:t>States benefitted- Punjab, Haryana,&amp; Western Utter Pradesh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Demerits of Green Revolution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use of Chemical fertilizers- loss of soil fertility, pollutes ground water, kills useful bacteria of the soil</a:t>
            </a:r>
          </a:p>
          <a:p>
            <a:r>
              <a:rPr lang="en-US" dirty="0" smtClean="0"/>
              <a:t>Continuous use of ground water for tube-well irrigation - Reduction of the water table below the ground.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 - DAY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Q.1. Name the factors of production?</a:t>
            </a:r>
          </a:p>
          <a:p>
            <a:r>
              <a:rPr lang="en-US" dirty="0" smtClean="0"/>
              <a:t>Q.2. Define Physical Capital?</a:t>
            </a:r>
          </a:p>
          <a:p>
            <a:r>
              <a:rPr lang="en-US" dirty="0" smtClean="0"/>
              <a:t>Q.3. ‘Human Capital is essential for production of goods and services’. Give one reason?</a:t>
            </a:r>
          </a:p>
          <a:p>
            <a:r>
              <a:rPr lang="en-US" dirty="0" smtClean="0"/>
              <a:t>Q.4. Define Multiple Cropping ?</a:t>
            </a:r>
          </a:p>
          <a:p>
            <a:r>
              <a:rPr lang="en-US" dirty="0" smtClean="0"/>
              <a:t>Q.5. What do you mean by Modern Farming Method ? </a:t>
            </a:r>
          </a:p>
          <a:p>
            <a:r>
              <a:rPr lang="en-US" dirty="0" smtClean="0"/>
              <a:t>Q.6. Define Yield ?</a:t>
            </a:r>
          </a:p>
          <a:p>
            <a:endParaRPr lang="en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4251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 -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Q.7. Name the Non-farm activities carried out in the village </a:t>
            </a:r>
            <a:r>
              <a:rPr lang="en-US" dirty="0" err="1" smtClean="0"/>
              <a:t>Palampur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Q.8. What is Fixed Capital ?</a:t>
            </a:r>
          </a:p>
          <a:p>
            <a:r>
              <a:rPr lang="en-US" dirty="0" smtClean="0"/>
              <a:t>Q.9. Define Working Capital? </a:t>
            </a:r>
          </a:p>
          <a:p>
            <a:r>
              <a:rPr lang="en-US" dirty="0" smtClean="0"/>
              <a:t>Q.10. Why are the wages for farm </a:t>
            </a:r>
            <a:r>
              <a:rPr lang="en-US" dirty="0" err="1" smtClean="0"/>
              <a:t>labourers</a:t>
            </a:r>
            <a:r>
              <a:rPr lang="en-US" dirty="0" smtClean="0"/>
              <a:t> in </a:t>
            </a:r>
            <a:r>
              <a:rPr lang="en-US" dirty="0" err="1" smtClean="0"/>
              <a:t>Palampur</a:t>
            </a:r>
            <a:r>
              <a:rPr lang="en-US" dirty="0" smtClean="0"/>
              <a:t> less than the minimum wages ?</a:t>
            </a:r>
          </a:p>
          <a:p>
            <a:r>
              <a:rPr lang="en-US" dirty="0" smtClean="0"/>
              <a:t>Q.11. What is the standard unit to measure cultivable  land ? </a:t>
            </a:r>
          </a:p>
          <a:p>
            <a:r>
              <a:rPr lang="en-US" dirty="0" smtClean="0"/>
              <a:t>Q.12. Define Green Revolution ? </a:t>
            </a:r>
          </a:p>
          <a:p>
            <a:r>
              <a:rPr lang="en-US" dirty="0" smtClean="0"/>
              <a:t>Q.13. Which is a scarce factor of production 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Labourers</a:t>
            </a:r>
            <a:r>
              <a:rPr lang="en-US" dirty="0" smtClean="0"/>
              <a:t> in </a:t>
            </a:r>
            <a:r>
              <a:rPr lang="en-US" dirty="0" err="1" smtClean="0"/>
              <a:t>Palampur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Labourers</a:t>
            </a:r>
            <a:r>
              <a:rPr lang="en-US" dirty="0" smtClean="0"/>
              <a:t> in </a:t>
            </a:r>
            <a:r>
              <a:rPr lang="en-US" dirty="0" err="1" smtClean="0"/>
              <a:t>Palampur</a:t>
            </a:r>
            <a:r>
              <a:rPr lang="en-US" dirty="0" smtClean="0"/>
              <a:t> either from land-less families or families cultivating  small plots of land.</a:t>
            </a:r>
          </a:p>
          <a:p>
            <a:r>
              <a:rPr lang="en-US" dirty="0" smtClean="0"/>
              <a:t>Works on daily wages</a:t>
            </a:r>
          </a:p>
          <a:p>
            <a:r>
              <a:rPr lang="en-US" dirty="0" smtClean="0"/>
              <a:t>Poor</a:t>
            </a:r>
          </a:p>
          <a:p>
            <a:r>
              <a:rPr lang="en-US" b="1" dirty="0" smtClean="0"/>
              <a:t> Reasons</a:t>
            </a:r>
          </a:p>
          <a:p>
            <a:r>
              <a:rPr lang="en-US" dirty="0" smtClean="0"/>
              <a:t>Heavy competition for work</a:t>
            </a:r>
          </a:p>
          <a:p>
            <a:r>
              <a:rPr lang="en-US" dirty="0" smtClean="0"/>
              <a:t>So, agree to work for lower wages.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 needed for faming in </a:t>
            </a:r>
            <a:r>
              <a:rPr lang="en-US" dirty="0" err="1" smtClean="0"/>
              <a:t>Palampur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small farmers- Borrow from large farmers, village money lenders or traders</a:t>
            </a:r>
          </a:p>
          <a:p>
            <a:r>
              <a:rPr lang="en-US" dirty="0" smtClean="0"/>
              <a:t>Medium &amp; Large farmers – from their own savings from farming.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4" name="Content Placeholder 3" descr="20200401_1552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70104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Non-Farm Activities in </a:t>
            </a:r>
            <a:r>
              <a:rPr lang="en-US" dirty="0" err="1" smtClean="0"/>
              <a:t>Palampur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Dairy</a:t>
            </a:r>
          </a:p>
          <a:p>
            <a:r>
              <a:rPr lang="en-US" dirty="0" smtClean="0"/>
              <a:t>Small-scale manufacturing carried mostly at home or in the fields with the help of family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The Shopkeepers of </a:t>
            </a:r>
            <a:r>
              <a:rPr lang="en-US" dirty="0" err="1" smtClean="0"/>
              <a:t>Palampur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Transportation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STORY OF VILLAGE PALAMPUR   CONCEPT  MAP</a:t>
            </a:r>
            <a:endParaRPr lang="en-US" dirty="0"/>
          </a:p>
        </p:txBody>
      </p:sp>
      <p:pic>
        <p:nvPicPr>
          <p:cNvPr id="4" name="Content Placeholder 3" descr="20200401_1549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0279" y="2249488"/>
            <a:ext cx="7023442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 -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Q.1. Which is the abundant  factor of production ?</a:t>
            </a:r>
          </a:p>
          <a:p>
            <a:r>
              <a:rPr lang="en-US" dirty="0" smtClean="0"/>
              <a:t>Q.2. How do small farmers obtain their capital  for farming in </a:t>
            </a:r>
            <a:r>
              <a:rPr lang="en-US" dirty="0" err="1" smtClean="0"/>
              <a:t>Palampur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Q.3. How do medium and large farmers obtain their capital  for farming in </a:t>
            </a:r>
            <a:r>
              <a:rPr lang="en-US" dirty="0" err="1" smtClean="0"/>
              <a:t>Palampur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Q.4. State one benefit of electricity for the people of  </a:t>
            </a:r>
            <a:r>
              <a:rPr lang="en-US" dirty="0" err="1" smtClean="0"/>
              <a:t>Palampur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Q.5. How many families do live in the </a:t>
            </a:r>
            <a:r>
              <a:rPr lang="en-US" dirty="0" err="1" smtClean="0"/>
              <a:t>villagePalampur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Q.6. ‘</a:t>
            </a:r>
            <a:r>
              <a:rPr lang="en-US" dirty="0" err="1" smtClean="0"/>
              <a:t>Palampur</a:t>
            </a:r>
            <a:r>
              <a:rPr lang="en-US" dirty="0" smtClean="0"/>
              <a:t>  resembles a modern village’ Give one evidence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 -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‘The distribution of land in </a:t>
            </a:r>
            <a:r>
              <a:rPr lang="en-US" dirty="0" err="1" smtClean="0"/>
              <a:t>Palampur</a:t>
            </a:r>
            <a:r>
              <a:rPr lang="en-US" dirty="0" smtClean="0"/>
              <a:t> is unequal’ Justify. (3)</a:t>
            </a:r>
          </a:p>
          <a:p>
            <a:r>
              <a:rPr lang="en-US" dirty="0" smtClean="0"/>
              <a:t>‘Modern Farming Methods require more inputs which are manufactured in industry’. Give your comment. (3)</a:t>
            </a:r>
          </a:p>
          <a:p>
            <a:r>
              <a:rPr lang="en-US" dirty="0" smtClean="0"/>
              <a:t>How do the farmers arrange their capital in </a:t>
            </a:r>
            <a:r>
              <a:rPr lang="en-US" dirty="0" err="1" smtClean="0"/>
              <a:t>Palampur</a:t>
            </a:r>
            <a:r>
              <a:rPr lang="en-US" dirty="0" smtClean="0"/>
              <a:t>?(3)</a:t>
            </a:r>
          </a:p>
          <a:p>
            <a:r>
              <a:rPr lang="en-US" dirty="0" smtClean="0"/>
              <a:t>What are the different ways of increasing production on the same piece of land ? Use examples to explain.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 -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between Multiple Cropping and Modern Farming Methods. (5)</a:t>
            </a:r>
          </a:p>
          <a:p>
            <a:r>
              <a:rPr lang="en-US" dirty="0" smtClean="0"/>
              <a:t>Write the merits and demerits of Green Revolution. (5)</a:t>
            </a:r>
          </a:p>
          <a:p>
            <a:r>
              <a:rPr lang="en-US" dirty="0" smtClean="0"/>
              <a:t>What are Non-farm activities? Give any four examples. Suggest any three measures so that more non-farm activities can be  started in villages.(5)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STORY OF VILLAGE PALAMPUR  BASIC PURPOSE OF THE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introduce the basic concepts relating to production through a story of a hypothetical village called </a:t>
            </a:r>
            <a:r>
              <a:rPr lang="en-US" dirty="0" err="1" smtClean="0"/>
              <a:t>Palampur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 any other Indian village main production activity – Agriculture/Farming</a:t>
            </a:r>
          </a:p>
          <a:p>
            <a:r>
              <a:rPr lang="en-US" dirty="0" smtClean="0"/>
              <a:t>Other activities –Non farm activities : Small-scale manufacturing, Dairy, transportation, shop </a:t>
            </a:r>
            <a:r>
              <a:rPr lang="en-US" dirty="0" err="1" smtClean="0"/>
              <a:t>keeeping</a:t>
            </a:r>
            <a:r>
              <a:rPr lang="en-US" dirty="0" smtClean="0"/>
              <a:t>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available in </a:t>
            </a:r>
            <a:r>
              <a:rPr lang="en-US" dirty="0" err="1" smtClean="0"/>
              <a:t>Palampur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connected roads with nearby village and town(</a:t>
            </a:r>
            <a:r>
              <a:rPr lang="en-US" dirty="0" err="1" smtClean="0"/>
              <a:t>Raigang</a:t>
            </a:r>
            <a:r>
              <a:rPr lang="en-US" dirty="0" smtClean="0"/>
              <a:t> &amp; </a:t>
            </a:r>
            <a:r>
              <a:rPr lang="en-US" dirty="0" err="1" smtClean="0"/>
              <a:t>Shahpur</a:t>
            </a:r>
            <a:r>
              <a:rPr lang="en-US" dirty="0" smtClean="0"/>
              <a:t> respectively)</a:t>
            </a:r>
          </a:p>
          <a:p>
            <a:r>
              <a:rPr lang="en-US" dirty="0" smtClean="0"/>
              <a:t> Availability of Transport system like bullock carts, </a:t>
            </a:r>
            <a:r>
              <a:rPr lang="en-US" dirty="0" err="1" smtClean="0"/>
              <a:t>tongas</a:t>
            </a:r>
            <a:r>
              <a:rPr lang="en-US" dirty="0" smtClean="0"/>
              <a:t>, bogeys ,motorcycles, jeeps, tractors and trucks.</a:t>
            </a:r>
          </a:p>
          <a:p>
            <a:r>
              <a:rPr lang="en-US" dirty="0" smtClean="0"/>
              <a:t>Availability  of electricity, irrigation(electric  run tube wells) schools(two primary schools and one high school) &amp; health </a:t>
            </a:r>
            <a:r>
              <a:rPr lang="en-US" dirty="0" err="1" smtClean="0"/>
              <a:t>centres</a:t>
            </a:r>
            <a:r>
              <a:rPr lang="en-US" dirty="0" smtClean="0"/>
              <a:t>(one primary health centre &amp; one private dispensary)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of Production-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aim of Production – To produce the goods and services that we want.</a:t>
            </a:r>
          </a:p>
          <a:p>
            <a:endParaRPr lang="en-US" dirty="0" smtClean="0"/>
          </a:p>
          <a:p>
            <a:r>
              <a:rPr lang="en-US" b="1" dirty="0" smtClean="0"/>
              <a:t>Factors responsible: </a:t>
            </a:r>
          </a:p>
          <a:p>
            <a:r>
              <a:rPr lang="en-US" u="sng" dirty="0" smtClean="0"/>
              <a:t>Land</a:t>
            </a:r>
            <a:r>
              <a:rPr lang="en-US" dirty="0" smtClean="0"/>
              <a:t> (It includes other Natural resources such water, forests, minerals)</a:t>
            </a:r>
          </a:p>
          <a:p>
            <a:endParaRPr lang="en-US" dirty="0" smtClean="0"/>
          </a:p>
          <a:p>
            <a:r>
              <a:rPr lang="en-US" u="sng" dirty="0" err="1" smtClean="0"/>
              <a:t>Labour</a:t>
            </a:r>
            <a:r>
              <a:rPr lang="en-US" dirty="0" smtClean="0"/>
              <a:t>: People who will do the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of Production-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Physical Capital </a:t>
            </a:r>
            <a:r>
              <a:rPr lang="en-US" dirty="0" smtClean="0"/>
              <a:t>– The variety of inputs required at every stage during production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)Fixed Capital –Tools, machines, buildings etc.</a:t>
            </a:r>
          </a:p>
          <a:p>
            <a:pPr>
              <a:buNone/>
            </a:pPr>
            <a:r>
              <a:rPr lang="en-US" dirty="0" smtClean="0"/>
              <a:t>     ii) Working Capital : Raw materials and   money in hand.</a:t>
            </a:r>
          </a:p>
          <a:p>
            <a:r>
              <a:rPr lang="en-US" u="sng" dirty="0" smtClean="0"/>
              <a:t>Human Capital :</a:t>
            </a:r>
            <a:r>
              <a:rPr lang="en-US" dirty="0" smtClean="0"/>
              <a:t> Knowledge and enterprise to  use land, </a:t>
            </a:r>
            <a:r>
              <a:rPr lang="en-US" dirty="0" err="1" smtClean="0"/>
              <a:t>labour</a:t>
            </a:r>
            <a:r>
              <a:rPr lang="en-US" dirty="0" smtClean="0"/>
              <a:t>, physical capital to </a:t>
            </a:r>
            <a:r>
              <a:rPr lang="en-US" dirty="0" err="1" smtClean="0"/>
              <a:t>maximise</a:t>
            </a:r>
            <a:r>
              <a:rPr lang="en-US" dirty="0" smtClean="0"/>
              <a:t> production.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Activity-  In the given picture Identify the land, </a:t>
            </a:r>
            <a:r>
              <a:rPr lang="en-US" dirty="0" err="1" smtClean="0"/>
              <a:t>labour</a:t>
            </a:r>
            <a:r>
              <a:rPr lang="en-US" dirty="0" smtClean="0"/>
              <a:t> &amp; fixed capital used in production</a:t>
            </a:r>
            <a:endParaRPr lang="en-US" dirty="0"/>
          </a:p>
        </p:txBody>
      </p:sp>
      <p:pic>
        <p:nvPicPr>
          <p:cNvPr id="4" name="Content Placeholder 3" descr="20200401_1553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9122" y="2249488"/>
            <a:ext cx="4705756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Farming in </a:t>
            </a:r>
            <a:r>
              <a:rPr lang="en-US" dirty="0" err="1" smtClean="0"/>
              <a:t>Palampur</a:t>
            </a:r>
            <a:r>
              <a:rPr lang="en-US" dirty="0" smtClean="0"/>
              <a:t> – Some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Land- Fixed. </a:t>
            </a:r>
          </a:p>
          <a:p>
            <a:r>
              <a:rPr lang="en-US" dirty="0" smtClean="0"/>
              <a:t>Total families – 450. ( Upper caste  owns majority of lands, 150 </a:t>
            </a:r>
            <a:r>
              <a:rPr lang="en-US" dirty="0" err="1" smtClean="0"/>
              <a:t>dalits</a:t>
            </a:r>
            <a:r>
              <a:rPr lang="en-US" dirty="0" smtClean="0"/>
              <a:t> having no land, 240 families  have small plots less than 2 hectares (standard unit of measuring land)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grow more than one crop from the same piece of land in a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Multiple cropping- </a:t>
            </a:r>
            <a:r>
              <a:rPr lang="en-US" dirty="0" smtClean="0"/>
              <a:t>Growing of three  different crops in a year in </a:t>
            </a:r>
            <a:r>
              <a:rPr lang="en-US" dirty="0" err="1" smtClean="0"/>
              <a:t>Palampur</a:t>
            </a:r>
            <a:r>
              <a:rPr lang="en-US" dirty="0" smtClean="0"/>
              <a:t> due to the well-developed system of irrigation </a:t>
            </a:r>
          </a:p>
          <a:p>
            <a:r>
              <a:rPr lang="en-US" dirty="0" smtClean="0"/>
              <a:t>Rainy season (</a:t>
            </a:r>
            <a:r>
              <a:rPr lang="en-US" dirty="0" err="1" smtClean="0"/>
              <a:t>kharif</a:t>
            </a:r>
            <a:r>
              <a:rPr lang="en-US" dirty="0" smtClean="0"/>
              <a:t>) – Farmers grow </a:t>
            </a:r>
            <a:r>
              <a:rPr lang="en-US" dirty="0" err="1" smtClean="0"/>
              <a:t>jower</a:t>
            </a:r>
            <a:r>
              <a:rPr lang="en-US" dirty="0" smtClean="0"/>
              <a:t> &amp; </a:t>
            </a:r>
            <a:r>
              <a:rPr lang="en-US" dirty="0" err="1" smtClean="0"/>
              <a:t>bajra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Oct. &amp; Dec. potato </a:t>
            </a:r>
          </a:p>
          <a:p>
            <a:r>
              <a:rPr lang="en-US" dirty="0" smtClean="0"/>
              <a:t> Winter season(</a:t>
            </a:r>
            <a:r>
              <a:rPr lang="en-US" dirty="0" err="1" smtClean="0"/>
              <a:t>rabi</a:t>
            </a:r>
            <a:r>
              <a:rPr lang="en-US" dirty="0" smtClean="0"/>
              <a:t>)-Wheat</a:t>
            </a:r>
          </a:p>
          <a:p>
            <a:r>
              <a:rPr lang="en-US" dirty="0" smtClean="0"/>
              <a:t>Apart from all these farmers in </a:t>
            </a:r>
            <a:r>
              <a:rPr lang="en-US" dirty="0" err="1" smtClean="0"/>
              <a:t>Palampur</a:t>
            </a:r>
            <a:r>
              <a:rPr lang="en-US" dirty="0" smtClean="0"/>
              <a:t> also grow sugar cane once in a year.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210</TotalTime>
  <Words>986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IX- ECONOMICS. CHAPTER -1 THE STORY OF VILLAGE PALAMPUR</vt:lpstr>
      <vt:lpstr>THE STORY OF VILLAGE PALAMPUR   CONCEPT  MAP</vt:lpstr>
      <vt:lpstr>THE STORY OF VILLAGE PALAMPUR  BASIC PURPOSE OF THE CHAPTER</vt:lpstr>
      <vt:lpstr>Facilities available in Palampur</vt:lpstr>
      <vt:lpstr>Organisation of Production- Factors </vt:lpstr>
      <vt:lpstr>Organisation of Production- Factors </vt:lpstr>
      <vt:lpstr>Activity-  In the given picture Identify the land, labour &amp; fixed capital used in production</vt:lpstr>
      <vt:lpstr>Farming in Palampur – Some facts</vt:lpstr>
      <vt:lpstr>Ways to grow more than one crop from the same piece of land in a year</vt:lpstr>
      <vt:lpstr>Ways to grow more than one crop from the same piece of land in a year</vt:lpstr>
      <vt:lpstr>Modern Farming methods</vt:lpstr>
      <vt:lpstr>Green Revolution</vt:lpstr>
      <vt:lpstr>Demerits of Green Revolution </vt:lpstr>
      <vt:lpstr>HOME WORK - DAY 1</vt:lpstr>
      <vt:lpstr>HOME WORK - DAY 2</vt:lpstr>
      <vt:lpstr>Labourers in Palampur</vt:lpstr>
      <vt:lpstr>Capital needed for faming in Palampur </vt:lpstr>
      <vt:lpstr>ACTIVITY</vt:lpstr>
      <vt:lpstr>Non-Farm Activities in Palampur</vt:lpstr>
      <vt:lpstr>HOME WORK - DAY 3</vt:lpstr>
      <vt:lpstr>HOME WORK - DAY 4</vt:lpstr>
      <vt:lpstr>HOME WORK - DAY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</dc:creator>
  <cp:lastModifiedBy>Ultimate</cp:lastModifiedBy>
  <cp:revision>42</cp:revision>
  <dcterms:created xsi:type="dcterms:W3CDTF">2006-08-16T00:00:00Z</dcterms:created>
  <dcterms:modified xsi:type="dcterms:W3CDTF">2020-04-08T15:44:52Z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276107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