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EEFA3-CE3C-574E-AF2F-B95AA7E2E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E6D0C4-D10A-3C40-8C6E-EE7CF72BA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27F68-76FD-2841-B6E3-D6FE3D46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884C-565D-4C42-B2C5-11864C3F7137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E9B9BA-ECE1-F14B-803B-28B0755B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ADA436-F677-B944-9202-6041C2A7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77-ED2C-834F-838B-30CF4FA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82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C21AD2-DE95-FB40-9D96-FDE87B34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F66155-4171-8442-B0C7-B72E19738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BD73DE-FDE8-9D4F-A83D-6EAC197E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884C-565D-4C42-B2C5-11864C3F7137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45580B-DE0D-6544-A5CC-BADF5864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25A25B-3D58-B647-B4C8-3992CA41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77-ED2C-834F-838B-30CF4FA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99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CB928E3-8880-4F44-8B16-750380B42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363AF9-6FE8-D94C-927F-33BE5D0C1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FABAF5-1055-D341-8546-517FF116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884C-565D-4C42-B2C5-11864C3F7137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99694D-920F-3348-A9DB-E97F12EA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C5A7AF-84F4-CA42-A176-A6694A2E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77-ED2C-834F-838B-30CF4FA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52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84A13-A313-194A-93C9-74317A04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48AD67-9C7A-2842-8CA1-02B52E77D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417B79-6DE2-4945-A335-E4A82FEC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884C-565D-4C42-B2C5-11864C3F7137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AC95C2-1E2A-FD40-BEE2-CB1F8DA5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C5DE14-A20A-C148-AA08-EF92EE7B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77-ED2C-834F-838B-30CF4FA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3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C6CCD-99FE-8D45-90F6-54C2CDFB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BE9732-EDFE-0D4F-B3DE-42D7632FB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0CA778-A590-2E46-9D8C-8A9DD8A2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884C-565D-4C42-B2C5-11864C3F7137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B97E1B-B2C2-5A47-86BB-199B2330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732794-E875-A140-9363-77E17CDF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77-ED2C-834F-838B-30CF4FA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57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08525-228C-9E48-BD19-7D598A1A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7569D2-FEB5-F742-8FD6-33621DDC9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BD93BF-3564-0C46-AE6C-E7346930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6AC91C-EE68-2149-A7F4-1BB8365C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884C-565D-4C42-B2C5-11864C3F7137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D9524F-3ED3-1949-885D-38B3A3B7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803000-6C1A-A64A-8FBB-5AD20891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77-ED2C-834F-838B-30CF4FA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495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8ECF1-4E84-2F48-8D98-7F950FB1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B8E018-D158-C24A-8848-2ABA809DD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EAC7FD-80D2-5149-977C-6127B4258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6E1022-F899-3041-86C5-A954F203A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0A97C40-2481-DD41-ACD6-5F5B4D987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F77FC4-0929-A648-8A6D-EE2E6DC1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884C-565D-4C42-B2C5-11864C3F7137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6682B6-21A0-544B-AD05-8AECA30B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D5A81E-C62E-2047-9844-3F7FD6A9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77-ED2C-834F-838B-30CF4FA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5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29B4B9-7E0E-4A4F-9406-BB9B92C2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D8FBDF5-75C0-A34B-A231-ADECB94D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884C-565D-4C42-B2C5-11864C3F7137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54D0BB-0462-5B4C-AED2-985FEB96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869BD5-A8BA-DC48-B9A0-8706EC45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77-ED2C-834F-838B-30CF4FA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8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8AE07C-AD1F-7643-A871-491E6179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884C-565D-4C42-B2C5-11864C3F7137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4F39AC-3A39-1A40-9C20-7014343D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E6032B-A96C-314D-B685-A1F0F7B1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77-ED2C-834F-838B-30CF4FA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54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40007-97B1-CB42-948A-54F043C9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84D45B-232A-2349-AC4F-8748493A0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E8B216-787D-A140-8FF2-6599847BA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4147E6-DCDA-BA40-9383-900B1B40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884C-565D-4C42-B2C5-11864C3F7137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8A9176-14A3-A643-8DBC-26FD5DA5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67F52F-4E16-6D45-97B2-5FBC8299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77-ED2C-834F-838B-30CF4FA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529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FC3FB-17DA-614A-A774-C999F027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ED06A58-940E-A34C-BAE2-7F82D89EC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5D67BD-B07F-EE49-98E3-4151F136D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BBAF0D-9BED-D743-977E-F310A6DA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884C-565D-4C42-B2C5-11864C3F7137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78600B-764C-B347-BEC2-6BF3ED35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6FDDB-6FF9-3944-A5EE-5F167777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77-ED2C-834F-838B-30CF4FA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06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E7BB677-8B7F-A84D-B576-9373D357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B99A1A-A598-ED4E-9DE6-09782CB35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16AC01-AFD0-4C4E-8F8A-5A21C6CB4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0884C-565D-4C42-B2C5-11864C3F7137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80E205-3AEB-8D44-B6CE-7F81F9E31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849C23-FCB2-C04D-BC7B-3604C7D44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A677-ED2C-834F-838B-30CF4FA20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83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5D0543-A82E-EB4B-B368-BFD219E6E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SANSKRIT</a:t>
            </a:r>
            <a:br>
              <a:rPr lang="en-US"/>
            </a:br>
            <a:r>
              <a:rPr lang="en-US"/>
              <a:t>CLASS- 8</a:t>
            </a:r>
            <a:r>
              <a:rPr lang="en-US" baseline="30000"/>
              <a:t>th</a:t>
            </a:r>
            <a:r>
              <a:rPr lang="en-US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9B3468-5BFD-E040-A4FA-186E963B4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Note</a:t>
            </a:r>
          </a:p>
          <a:p>
            <a:r>
              <a:rPr lang="en-US" dirty="0">
                <a:solidFill>
                  <a:srgbClr val="FF0000"/>
                </a:solidFill>
              </a:rPr>
              <a:t>Text and </a:t>
            </a:r>
            <a:r>
              <a:rPr lang="en-US" dirty="0" smtClean="0">
                <a:solidFill>
                  <a:srgbClr val="FF0000"/>
                </a:solidFill>
              </a:rPr>
              <a:t>Grammar </a:t>
            </a:r>
            <a:r>
              <a:rPr lang="en-US" dirty="0">
                <a:solidFill>
                  <a:srgbClr val="FF0000"/>
                </a:solidFill>
              </a:rPr>
              <a:t>are to be written in respective copies only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55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9F50D9-C542-2E45-AA0F-463D8955D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04306A1-65DB-E04E-BD96-750577EA0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494" y="0"/>
            <a:ext cx="5892484" cy="6858000"/>
          </a:xfrm>
        </p:spPr>
      </p:pic>
    </p:spTree>
    <p:extLst>
      <p:ext uri="{BB962C8B-B14F-4D97-AF65-F5344CB8AC3E}">
        <p14:creationId xmlns:p14="http://schemas.microsoft.com/office/powerpoint/2010/main" xmlns="" val="155898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E3F5A2-752B-5546-817C-1212692D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86691D5-4497-F841-8979-9C950FA4A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745" y="0"/>
            <a:ext cx="5608510" cy="6858000"/>
          </a:xfrm>
        </p:spPr>
      </p:pic>
    </p:spTree>
    <p:extLst>
      <p:ext uri="{BB962C8B-B14F-4D97-AF65-F5344CB8AC3E}">
        <p14:creationId xmlns:p14="http://schemas.microsoft.com/office/powerpoint/2010/main" xmlns="" val="190132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52461-6495-D548-A110-660659B1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BF73584-B007-E44C-B83F-4722CFEBA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1476" y="0"/>
            <a:ext cx="5821490" cy="6858000"/>
          </a:xfrm>
        </p:spPr>
      </p:pic>
    </p:spTree>
    <p:extLst>
      <p:ext uri="{BB962C8B-B14F-4D97-AF65-F5344CB8AC3E}">
        <p14:creationId xmlns:p14="http://schemas.microsoft.com/office/powerpoint/2010/main" xmlns="" val="332703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BCAE4-7521-5B43-88E2-65EE56D2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DF43139-A228-B045-9948-C5B48AA11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7764" y="0"/>
            <a:ext cx="5927981" cy="6858000"/>
          </a:xfrm>
        </p:spPr>
      </p:pic>
    </p:spTree>
    <p:extLst>
      <p:ext uri="{BB962C8B-B14F-4D97-AF65-F5344CB8AC3E}">
        <p14:creationId xmlns:p14="http://schemas.microsoft.com/office/powerpoint/2010/main" xmlns="" val="137612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D1CBA-1F34-574C-A764-E8B24F95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1ABC3CC-AB61-A943-BA4E-1D6E734A1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6443" y="124238"/>
            <a:ext cx="5182547" cy="6733761"/>
          </a:xfrm>
        </p:spPr>
      </p:pic>
    </p:spTree>
    <p:extLst>
      <p:ext uri="{BB962C8B-B14F-4D97-AF65-F5344CB8AC3E}">
        <p14:creationId xmlns:p14="http://schemas.microsoft.com/office/powerpoint/2010/main" xmlns="" val="7506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08933-5466-2241-A2BD-CD12D518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0942B6A-10D0-F54A-A0CF-88DFBD63F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1211" y="1"/>
            <a:ext cx="5626258" cy="6858000"/>
          </a:xfrm>
        </p:spPr>
      </p:pic>
    </p:spTree>
    <p:extLst>
      <p:ext uri="{BB962C8B-B14F-4D97-AF65-F5344CB8AC3E}">
        <p14:creationId xmlns:p14="http://schemas.microsoft.com/office/powerpoint/2010/main" xmlns="" val="314074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0A8D4-F136-F747-B7C0-4C430A6F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EE7CACF-7FCC-2442-A4C6-D67D21109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733" y="0"/>
            <a:ext cx="6052219" cy="6858000"/>
          </a:xfrm>
        </p:spPr>
      </p:pic>
    </p:spTree>
    <p:extLst>
      <p:ext uri="{BB962C8B-B14F-4D97-AF65-F5344CB8AC3E}">
        <p14:creationId xmlns:p14="http://schemas.microsoft.com/office/powerpoint/2010/main" xmlns="" val="231095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9B9B13-86F5-7B41-86AB-32693AE3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6E7BC32-9869-5545-84A0-FDC50AB33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2205" y="0"/>
            <a:ext cx="5732748" cy="6858000"/>
          </a:xfrm>
        </p:spPr>
      </p:pic>
    </p:spTree>
    <p:extLst>
      <p:ext uri="{BB962C8B-B14F-4D97-AF65-F5344CB8AC3E}">
        <p14:creationId xmlns:p14="http://schemas.microsoft.com/office/powerpoint/2010/main" xmlns="" val="149981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Custom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SANSKRIT CLASS- 8th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SANSKRIT CLASS- 8th </dc:title>
  <dc:creator>Anubhav Patnaik</dc:creator>
  <cp:lastModifiedBy>Ultimate</cp:lastModifiedBy>
  <cp:revision>3</cp:revision>
  <dcterms:created xsi:type="dcterms:W3CDTF">2020-04-04T15:12:12Z</dcterms:created>
  <dcterms:modified xsi:type="dcterms:W3CDTF">2020-04-08T06:36:59Z</dcterms:modified>
</cp:coreProperties>
</file>