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 id="269" r:id="rId14"/>
    <p:sldId id="268" r:id="rId15"/>
    <p:sldId id="270" r:id="rId16"/>
    <p:sldId id="271" r:id="rId17"/>
    <p:sldId id="274"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19"/>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113" d="100"/>
          <a:sy n="113" d="100"/>
        </p:scale>
        <p:origin x="-223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69E560-094D-4BF6-B8D6-93D4B6DD3EC6}" type="datetimeFigureOut">
              <a:rPr lang="en-US" smtClean="0"/>
              <a:pPr/>
              <a:t>4/8/2020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2494A2-C740-4110-B6FE-5A18719F1C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2494A2-C740-4110-B6FE-5A18719F1CA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760399-5C61-4BA4-84A6-86B788CA1B0A}"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60399-5C61-4BA4-84A6-86B788CA1B0A}"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60399-5C61-4BA4-84A6-86B788CA1B0A}"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60399-5C61-4BA4-84A6-86B788CA1B0A}"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60399-5C61-4BA4-84A6-86B788CA1B0A}"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760399-5C61-4BA4-84A6-86B788CA1B0A}"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760399-5C61-4BA4-84A6-86B788CA1B0A}"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760399-5C61-4BA4-84A6-86B788CA1B0A}"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60399-5C61-4BA4-84A6-86B788CA1B0A}"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60399-5C61-4BA4-84A6-86B788CA1B0A}"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60399-5C61-4BA4-84A6-86B788CA1B0A}"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B6BAE-1EA3-4A0A-BCAC-AE2BEBC27A88}"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60399-5C61-4BA4-84A6-86B788CA1B0A}"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B6BAE-1EA3-4A0A-BCAC-AE2BEBC27A8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Std. </a:t>
            </a:r>
            <a:r>
              <a:rPr lang="en-IN" smtClean="0"/>
              <a:t>VII </a:t>
            </a:r>
            <a:br>
              <a:rPr lang="en-IN" smtClean="0"/>
            </a:br>
            <a:r>
              <a:rPr lang="en-IN" smtClean="0"/>
              <a:t>ELR </a:t>
            </a:r>
            <a:r>
              <a:rPr lang="en-IN" dirty="0" smtClean="0"/>
              <a:t/>
            </a:r>
            <a:br>
              <a:rPr lang="en-IN" dirty="0" smtClean="0"/>
            </a:br>
            <a:r>
              <a:rPr lang="en-IN" dirty="0" smtClean="0"/>
              <a:t>LESSON -2</a:t>
            </a:r>
            <a:endParaRPr lang="en-US" dirty="0"/>
          </a:p>
        </p:txBody>
      </p:sp>
      <p:sp>
        <p:nvSpPr>
          <p:cNvPr id="3" name="Subtitle 2"/>
          <p:cNvSpPr>
            <a:spLocks noGrp="1"/>
          </p:cNvSpPr>
          <p:nvPr>
            <p:ph type="subTitle" idx="1"/>
          </p:nvPr>
        </p:nvSpPr>
        <p:spPr/>
        <p:txBody>
          <a:bodyPr/>
          <a:lstStyle/>
          <a:p>
            <a:r>
              <a:rPr lang="en-IN" dirty="0" smtClean="0"/>
              <a:t>GRANNY’S TREE CLIMBING</a:t>
            </a:r>
          </a:p>
          <a:p>
            <a:r>
              <a:rPr lang="en-IN" dirty="0" smtClean="0"/>
              <a:t>BY</a:t>
            </a:r>
          </a:p>
          <a:p>
            <a:r>
              <a:rPr lang="en-IN" dirty="0" smtClean="0"/>
              <a:t>RUSKIN BOND</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IN" sz="2800" dirty="0" smtClean="0"/>
              <a:t>   Here the poet says that though grandmother was told that it was disgraceful to climb trees at that age, she would simply laugh it out and continue to </a:t>
            </a:r>
            <a:r>
              <a:rPr lang="en-IN" sz="2800" dirty="0" err="1" smtClean="0"/>
              <a:t>persue</a:t>
            </a:r>
            <a:r>
              <a:rPr lang="en-IN" sz="2800" dirty="0" smtClean="0"/>
              <a:t> her hobby. She had learnt this act from her loving brother when she was six years old. </a:t>
            </a:r>
            <a:endParaRPr lang="en-US" sz="28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QUESTIONS</a:t>
            </a:r>
            <a:endParaRPr lang="en-US" dirty="0"/>
          </a:p>
        </p:txBody>
      </p:sp>
      <p:sp>
        <p:nvSpPr>
          <p:cNvPr id="3" name="Content Placeholder 2"/>
          <p:cNvSpPr>
            <a:spLocks noGrp="1"/>
          </p:cNvSpPr>
          <p:nvPr>
            <p:ph idx="1"/>
          </p:nvPr>
        </p:nvSpPr>
        <p:spPr/>
        <p:txBody>
          <a:bodyPr>
            <a:normAutofit/>
          </a:bodyPr>
          <a:lstStyle/>
          <a:p>
            <a:pPr>
              <a:buNone/>
            </a:pPr>
            <a:r>
              <a:rPr lang="en-IN" sz="2800" dirty="0" smtClean="0"/>
              <a:t>1.What was the fear that haunted the family members?</a:t>
            </a:r>
          </a:p>
          <a:p>
            <a:pPr>
              <a:buNone/>
            </a:pPr>
            <a:r>
              <a:rPr lang="en-IN" sz="2800" dirty="0" smtClean="0"/>
              <a:t>A- The family members were afraid that grandmother would fall down from the tree and hurt herself.</a:t>
            </a:r>
          </a:p>
          <a:p>
            <a:pPr>
              <a:buNone/>
            </a:pPr>
            <a:endParaRPr lang="en-US" sz="28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STANZA-3</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IN" sz="2800" dirty="0" smtClean="0"/>
              <a:t>The outcome was different while we were in town</a:t>
            </a:r>
          </a:p>
          <a:p>
            <a:pPr>
              <a:buNone/>
            </a:pPr>
            <a:r>
              <a:rPr lang="en-IN" sz="2800" dirty="0" smtClean="0"/>
              <a:t>She climbed a tree and couldn’t come down!</a:t>
            </a:r>
          </a:p>
          <a:p>
            <a:pPr>
              <a:buNone/>
            </a:pPr>
            <a:r>
              <a:rPr lang="en-IN" sz="2800" dirty="0" smtClean="0"/>
              <a:t>We went to the rescue, and then the doctor took </a:t>
            </a:r>
          </a:p>
          <a:p>
            <a:pPr>
              <a:buNone/>
            </a:pPr>
            <a:r>
              <a:rPr lang="en-IN" sz="2800" dirty="0"/>
              <a:t> </a:t>
            </a:r>
            <a:r>
              <a:rPr lang="en-IN" sz="2800" dirty="0" smtClean="0"/>
              <a:t>                         Granny’s temperature and said.</a:t>
            </a:r>
          </a:p>
          <a:p>
            <a:pPr>
              <a:buNone/>
            </a:pPr>
            <a:r>
              <a:rPr lang="en-IN" sz="2800" dirty="0" smtClean="0"/>
              <a:t>‘I strongly recommend a quite week in bed.’</a:t>
            </a:r>
          </a:p>
          <a:p>
            <a:pPr>
              <a:buNone/>
            </a:pPr>
            <a:r>
              <a:rPr lang="en-IN" sz="2800" dirty="0" smtClean="0"/>
              <a:t>We sighed with relief and tucked her up well.</a:t>
            </a:r>
          </a:p>
          <a:p>
            <a:pPr>
              <a:buNone/>
            </a:pPr>
            <a:r>
              <a:rPr lang="en-IN" sz="2800" dirty="0" smtClean="0"/>
              <a:t>Poor Granny! For her, it was like a brief season in hell.</a:t>
            </a:r>
          </a:p>
          <a:p>
            <a:pPr>
              <a:buNone/>
            </a:pPr>
            <a:r>
              <a:rPr lang="en-IN" sz="2800" dirty="0" smtClean="0"/>
              <a:t>Confined to her bedroom, while every breeze</a:t>
            </a:r>
          </a:p>
          <a:p>
            <a:pPr>
              <a:buNone/>
            </a:pPr>
            <a:r>
              <a:rPr lang="en-IN" sz="2800" dirty="0" smtClean="0"/>
              <a:t>Whispered of summer and dancing leaves.</a:t>
            </a:r>
          </a:p>
          <a:p>
            <a:pPr>
              <a:buNone/>
            </a:pPr>
            <a:r>
              <a:rPr lang="en-IN" sz="2800" dirty="0" smtClean="0"/>
              <a:t>Bu she held her peace till she felt stronger.</a:t>
            </a:r>
          </a:p>
          <a:p>
            <a:pPr>
              <a:buNone/>
            </a:pPr>
            <a:endParaRPr lang="en-US" sz="28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mtClean="0"/>
              <a:t>EXTRACT</a:t>
            </a:r>
            <a:r>
              <a:rPr lang="en-IN" sz="2800" smtClean="0"/>
              <a:t/>
            </a:r>
            <a:br>
              <a:rPr lang="en-IN" sz="2800" smtClean="0"/>
            </a:br>
            <a:endParaRPr lang="en-US"/>
          </a:p>
        </p:txBody>
      </p:sp>
      <p:sp>
        <p:nvSpPr>
          <p:cNvPr id="3" name="Content Placeholder 2"/>
          <p:cNvSpPr>
            <a:spLocks noGrp="1"/>
          </p:cNvSpPr>
          <p:nvPr>
            <p:ph idx="1"/>
          </p:nvPr>
        </p:nvSpPr>
        <p:spPr/>
        <p:txBody>
          <a:bodyPr/>
          <a:lstStyle/>
          <a:p>
            <a:pPr>
              <a:buNone/>
            </a:pPr>
            <a:r>
              <a:rPr lang="en-IN" dirty="0" smtClean="0"/>
              <a:t>While every breeze whispered of summer and dancing leaves.</a:t>
            </a:r>
          </a:p>
          <a:p>
            <a:pPr>
              <a:buNone/>
            </a:pPr>
            <a:r>
              <a:rPr lang="en-IN" dirty="0" smtClean="0"/>
              <a:t>Q- Which literary device has been </a:t>
            </a:r>
            <a:r>
              <a:rPr lang="en-IN" dirty="0" err="1" smtClean="0"/>
              <a:t>reffered</a:t>
            </a:r>
            <a:r>
              <a:rPr lang="en-IN" dirty="0" smtClean="0"/>
              <a:t> to in the above extract?</a:t>
            </a:r>
          </a:p>
          <a:p>
            <a:pPr>
              <a:buNone/>
            </a:pPr>
            <a:r>
              <a:rPr lang="en-IN" dirty="0" smtClean="0"/>
              <a:t>A- Personification </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IN" sz="2800" dirty="0" smtClean="0"/>
              <a:t>As feared by the family grandmother did not fall down the tree, rather she got stuck in the tree and was unable to climb down. When the doctor was consulted , he advised for a week’s rest to grandmother.</a:t>
            </a:r>
          </a:p>
          <a:p>
            <a:r>
              <a:rPr lang="en-IN" sz="2800" dirty="0" smtClean="0"/>
              <a:t>All the family members felt relieved because now they need not worry about grandmother’s climbing tree, but for her it was a very sad time. She only thought about the scene outside the house. And waited for her recovery. </a:t>
            </a:r>
            <a:endParaRPr lang="en-US" sz="28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STANZA 4</a:t>
            </a:r>
            <a:endParaRPr lang="en-US" dirty="0"/>
          </a:p>
        </p:txBody>
      </p:sp>
      <p:sp>
        <p:nvSpPr>
          <p:cNvPr id="3" name="Content Placeholder 2"/>
          <p:cNvSpPr>
            <a:spLocks noGrp="1"/>
          </p:cNvSpPr>
          <p:nvPr>
            <p:ph idx="1"/>
          </p:nvPr>
        </p:nvSpPr>
        <p:spPr/>
        <p:txBody>
          <a:bodyPr/>
          <a:lstStyle/>
          <a:p>
            <a:pPr>
              <a:buNone/>
            </a:pPr>
            <a:r>
              <a:rPr lang="en-IN" dirty="0" smtClean="0"/>
              <a:t>Then she sat up and said, “I’ll lie here no longer longer!”</a:t>
            </a:r>
          </a:p>
          <a:p>
            <a:pPr>
              <a:buNone/>
            </a:pPr>
            <a:r>
              <a:rPr lang="en-IN" dirty="0" smtClean="0"/>
              <a:t>And he called up my father and told him undaunted</a:t>
            </a:r>
          </a:p>
          <a:p>
            <a:pPr>
              <a:buNone/>
            </a:pPr>
            <a:r>
              <a:rPr lang="en-IN" dirty="0" smtClean="0"/>
              <a:t>That a house on tree top was what she wanted.</a:t>
            </a:r>
          </a:p>
          <a:p>
            <a:pPr>
              <a:buNone/>
            </a:pPr>
            <a:r>
              <a:rPr lang="en-IN" dirty="0" smtClean="0"/>
              <a:t>My dad knew his duties. He said,” That’s </a:t>
            </a:r>
            <a:r>
              <a:rPr lang="en-IN" dirty="0" err="1" smtClean="0"/>
              <a:t>allright</a:t>
            </a:r>
            <a:endParaRPr lang="en-IN" dirty="0" smtClean="0"/>
          </a:p>
          <a:p>
            <a:pPr>
              <a:buNone/>
            </a:pPr>
            <a:r>
              <a:rPr lang="en-IN" dirty="0" smtClean="0"/>
              <a:t>You’ll have what you want, dear. I’ll start work tonight.’</a:t>
            </a:r>
          </a:p>
          <a:p>
            <a:pPr>
              <a:buNone/>
            </a:pP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IN" dirty="0" smtClean="0"/>
              <a:t>With my expert assistance, he soon finished the chore:</a:t>
            </a:r>
          </a:p>
          <a:p>
            <a:pPr>
              <a:buNone/>
            </a:pPr>
            <a:r>
              <a:rPr lang="en-IN" dirty="0" smtClean="0"/>
              <a:t>Made her a tree house with windows and a door.</a:t>
            </a:r>
          </a:p>
          <a:p>
            <a:pPr>
              <a:buNone/>
            </a:pPr>
            <a:r>
              <a:rPr lang="en-IN" dirty="0" smtClean="0"/>
              <a:t>So granny moved up, and now everyday</a:t>
            </a:r>
          </a:p>
          <a:p>
            <a:pPr>
              <a:buNone/>
            </a:pPr>
            <a:r>
              <a:rPr lang="en-IN" dirty="0" smtClean="0"/>
              <a:t>I climb to her room with glasses and tray.</a:t>
            </a:r>
          </a:p>
          <a:p>
            <a:pPr>
              <a:buNone/>
            </a:pPr>
            <a:r>
              <a:rPr lang="en-IN" dirty="0" smtClean="0"/>
              <a:t>She sits there in state and drinks sherry with me,</a:t>
            </a:r>
          </a:p>
          <a:p>
            <a:pPr>
              <a:buNone/>
            </a:pPr>
            <a:r>
              <a:rPr lang="en-IN" dirty="0" smtClean="0"/>
              <a:t>Upholding her rights to reside in a tree.</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When Granny was alright she demanded for a tree house to be built, which was immediately  made and she stayed </a:t>
            </a:r>
            <a:r>
              <a:rPr lang="en-IN" smtClean="0"/>
              <a:t>sthere</a:t>
            </a:r>
            <a:r>
              <a:rPr lang="en-IN" dirty="0" smtClean="0"/>
              <a:t>  with utmost happiness.</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THINGS TO DO</a:t>
            </a:r>
            <a:endParaRPr lang="en-US" dirty="0"/>
          </a:p>
        </p:txBody>
      </p:sp>
      <p:sp>
        <p:nvSpPr>
          <p:cNvPr id="3" name="Content Placeholder 2"/>
          <p:cNvSpPr>
            <a:spLocks noGrp="1"/>
          </p:cNvSpPr>
          <p:nvPr>
            <p:ph idx="1"/>
          </p:nvPr>
        </p:nvSpPr>
        <p:spPr/>
        <p:txBody>
          <a:bodyPr/>
          <a:lstStyle/>
          <a:p>
            <a:pPr>
              <a:buNone/>
            </a:pPr>
            <a:r>
              <a:rPr lang="en-IN" dirty="0" smtClean="0"/>
              <a:t>1.Your grand mother is very dear to you. Collect a photograph of you and your grand mother (your first baby snap with her) and revise your sweet memories and jot them down in a short paragraph.</a:t>
            </a:r>
          </a:p>
          <a:p>
            <a:pPr>
              <a:buNone/>
            </a:pPr>
            <a:r>
              <a:rPr lang="en-IN" dirty="0" smtClean="0"/>
              <a:t>2. Ask your family members how your name was selected and narrate it as a story. </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WRITING SKILL</a:t>
            </a:r>
            <a:endParaRPr lang="en-US" dirty="0"/>
          </a:p>
        </p:txBody>
      </p:sp>
      <p:sp>
        <p:nvSpPr>
          <p:cNvPr id="3" name="Content Placeholder 2"/>
          <p:cNvSpPr>
            <a:spLocks noGrp="1"/>
          </p:cNvSpPr>
          <p:nvPr>
            <p:ph idx="1"/>
          </p:nvPr>
        </p:nvSpPr>
        <p:spPr/>
        <p:txBody>
          <a:bodyPr/>
          <a:lstStyle/>
          <a:p>
            <a:pPr>
              <a:buNone/>
            </a:pPr>
            <a:r>
              <a:rPr lang="en-IN" dirty="0" smtClean="0"/>
              <a:t>Imagine yourself to be Granny. Write a diary entry expressing your ardent wish to climb trees and your family’s disapproval of it.</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RUSKIN BOND</a:t>
            </a:r>
            <a:endParaRPr lang="en-US" dirty="0"/>
          </a:p>
        </p:txBody>
      </p:sp>
      <p:sp>
        <p:nvSpPr>
          <p:cNvPr id="3" name="Content Placeholder 2"/>
          <p:cNvSpPr>
            <a:spLocks noGrp="1"/>
          </p:cNvSpPr>
          <p:nvPr>
            <p:ph idx="1"/>
          </p:nvPr>
        </p:nvSpPr>
        <p:spPr/>
        <p:txBody>
          <a:bodyPr>
            <a:normAutofit fontScale="92500" lnSpcReduction="10000"/>
          </a:bodyPr>
          <a:lstStyle/>
          <a:p>
            <a:r>
              <a:rPr lang="en-IN" dirty="0" smtClean="0"/>
              <a:t>An </a:t>
            </a:r>
            <a:r>
              <a:rPr lang="en-IN" dirty="0"/>
              <a:t>I</a:t>
            </a:r>
            <a:r>
              <a:rPr lang="en-IN" dirty="0" smtClean="0"/>
              <a:t>ndian writer was born in </a:t>
            </a:r>
            <a:r>
              <a:rPr lang="en-IN" dirty="0" err="1" smtClean="0"/>
              <a:t>Kasauli</a:t>
            </a:r>
            <a:r>
              <a:rPr lang="en-IN" dirty="0" smtClean="0"/>
              <a:t> to Edith Clerk and Aubrey Bond.</a:t>
            </a:r>
          </a:p>
          <a:p>
            <a:r>
              <a:rPr lang="en-IN" dirty="0" smtClean="0"/>
              <a:t>After his high school education, Bond went to England and spent 4 years. He started writing there. He has written over 300 short </a:t>
            </a:r>
            <a:r>
              <a:rPr lang="en-IN" dirty="0" err="1" smtClean="0"/>
              <a:t>stories,esssays</a:t>
            </a:r>
            <a:r>
              <a:rPr lang="en-IN" dirty="0" smtClean="0"/>
              <a:t> novels and more then 30 books for children including two volumes of biographies.</a:t>
            </a:r>
          </a:p>
          <a:p>
            <a:r>
              <a:rPr lang="en-IN" dirty="0" smtClean="0"/>
              <a:t>This poem is one among short stories and poems of the book ‘An Island </a:t>
            </a:r>
            <a:r>
              <a:rPr lang="en-IN" dirty="0" err="1" smtClean="0"/>
              <a:t>oOf</a:t>
            </a:r>
            <a:r>
              <a:rPr lang="en-IN" dirty="0" smtClean="0"/>
              <a:t> Trees’</a:t>
            </a:r>
          </a:p>
          <a:p>
            <a:pPr>
              <a:buNone/>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SUMMARY</a:t>
            </a:r>
            <a:endParaRPr lang="en-US" dirty="0"/>
          </a:p>
        </p:txBody>
      </p:sp>
      <p:sp>
        <p:nvSpPr>
          <p:cNvPr id="3" name="Content Placeholder 2"/>
          <p:cNvSpPr>
            <a:spLocks noGrp="1"/>
          </p:cNvSpPr>
          <p:nvPr>
            <p:ph idx="1"/>
          </p:nvPr>
        </p:nvSpPr>
        <p:spPr/>
        <p:txBody>
          <a:bodyPr/>
          <a:lstStyle/>
          <a:p>
            <a:r>
              <a:rPr lang="en-IN" dirty="0" smtClean="0"/>
              <a:t>Granny had a very peculiar habit of climbing trees. She could climb the trees quickly. She started this from the age of 6 years. She had learnt it from her brother .</a:t>
            </a:r>
          </a:p>
          <a:p>
            <a:r>
              <a:rPr lang="en-IN" dirty="0" smtClean="0"/>
              <a:t>Now, she is around 62 years and people tell her that it is disgraceful to climb trees but she agrees to be so.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IN" dirty="0" smtClean="0"/>
              <a:t>The problem arouse when Granny got stuck on the tree, while climbing down. She was fetched down and the doctor was consulted who prescribed one week rest. The whole family sighed with relief, but for Granny it was terrible.</a:t>
            </a:r>
          </a:p>
          <a:p>
            <a:r>
              <a:rPr lang="en-IN" dirty="0" smtClean="0"/>
              <a:t>Ones gain Granny regained her strength and ordered to build a tree top house, where she resides in a grand style. </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STANZA 1</a:t>
            </a:r>
            <a:endParaRPr lang="en-US" dirty="0"/>
          </a:p>
        </p:txBody>
      </p:sp>
      <p:sp>
        <p:nvSpPr>
          <p:cNvPr id="3" name="Content Placeholder 2"/>
          <p:cNvSpPr>
            <a:spLocks noGrp="1"/>
          </p:cNvSpPr>
          <p:nvPr>
            <p:ph idx="1"/>
          </p:nvPr>
        </p:nvSpPr>
        <p:spPr/>
        <p:txBody>
          <a:bodyPr>
            <a:normAutofit/>
          </a:bodyPr>
          <a:lstStyle/>
          <a:p>
            <a:pPr>
              <a:buNone/>
            </a:pPr>
            <a:r>
              <a:rPr lang="en-IN" sz="2800" dirty="0" smtClean="0"/>
              <a:t>My grandmother was a </a:t>
            </a:r>
            <a:r>
              <a:rPr lang="en-IN" sz="2800" dirty="0" err="1" smtClean="0"/>
              <a:t>genious</a:t>
            </a:r>
            <a:r>
              <a:rPr lang="en-IN" sz="2800" dirty="0" smtClean="0"/>
              <a:t>. You’d like to know why?</a:t>
            </a:r>
          </a:p>
          <a:p>
            <a:pPr>
              <a:buNone/>
            </a:pPr>
            <a:r>
              <a:rPr lang="en-IN" sz="2800" dirty="0" smtClean="0"/>
              <a:t>Because she could climb trees. Spreading or high.</a:t>
            </a:r>
          </a:p>
          <a:p>
            <a:pPr>
              <a:buNone/>
            </a:pPr>
            <a:r>
              <a:rPr lang="en-IN" sz="2800" dirty="0" smtClean="0"/>
              <a:t>She’d be up their branches </a:t>
            </a:r>
            <a:r>
              <a:rPr lang="en-IN" sz="2800" b="1" dirty="0" smtClean="0"/>
              <a:t>in a trice</a:t>
            </a:r>
            <a:r>
              <a:rPr lang="en-IN" sz="2800" dirty="0" smtClean="0"/>
              <a:t>. And mind you.</a:t>
            </a:r>
          </a:p>
          <a:p>
            <a:pPr>
              <a:buNone/>
            </a:pPr>
            <a:r>
              <a:rPr lang="en-IN" sz="2800" dirty="0" smtClean="0"/>
              <a:t>When last she climbed a tree, she was sixty-two.</a:t>
            </a:r>
          </a:p>
          <a:p>
            <a:pPr>
              <a:buNone/>
            </a:pPr>
            <a:r>
              <a:rPr lang="en-IN" sz="2800" dirty="0" smtClean="0"/>
              <a:t>Ever since childhood. She’d had this gift.</a:t>
            </a:r>
          </a:p>
          <a:p>
            <a:pPr>
              <a:buNone/>
            </a:pPr>
            <a:r>
              <a:rPr lang="en-IN" sz="2800" dirty="0" smtClean="0"/>
              <a:t>For being happier in a tree than in a lift.</a:t>
            </a:r>
            <a:endParaRPr lang="en-US"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In this stanza the poet reveals the speciality of his grand mother, who is interested in climbing trees. She climbs every tree of the garden very quickly and she doesn’t listen to anyone regarding her habit. She started climbing trees from the age of six and she climbed last when she was sixty two.</a:t>
            </a:r>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IN" b="1" dirty="0" smtClean="0"/>
              <a:t>Answer the following questions in a word or one sentence:</a:t>
            </a:r>
          </a:p>
          <a:p>
            <a:r>
              <a:rPr lang="en-IN" sz="2800" dirty="0" smtClean="0"/>
              <a:t>1. Who is narrator?</a:t>
            </a:r>
          </a:p>
          <a:p>
            <a:r>
              <a:rPr lang="en-IN" sz="2800" dirty="0" smtClean="0"/>
              <a:t>A- The poet Ruskin Bond.</a:t>
            </a:r>
          </a:p>
          <a:p>
            <a:r>
              <a:rPr lang="en-IN" sz="2800" dirty="0" smtClean="0"/>
              <a:t>2. What was unusual about granny?</a:t>
            </a:r>
          </a:p>
          <a:p>
            <a:r>
              <a:rPr lang="en-IN" sz="2800" dirty="0" smtClean="0"/>
              <a:t>A- Unlike other grandmothers she could climb trees.</a:t>
            </a:r>
          </a:p>
          <a:p>
            <a:r>
              <a:rPr lang="en-IN" sz="2800" dirty="0" smtClean="0"/>
              <a:t>3. What does the phrase ‘in a trice’ means?</a:t>
            </a:r>
          </a:p>
          <a:p>
            <a:r>
              <a:rPr lang="en-IN" sz="2800" dirty="0" smtClean="0"/>
              <a:t>A- very quickly.</a:t>
            </a:r>
          </a:p>
          <a:p>
            <a:r>
              <a:rPr lang="en-IN" sz="2800" dirty="0" smtClean="0"/>
              <a:t>4. What is the rhyme scheme of the poem? </a:t>
            </a:r>
          </a:p>
          <a:p>
            <a:r>
              <a:rPr lang="en-IN" sz="2800" dirty="0" smtClean="0"/>
              <a:t>A- </a:t>
            </a:r>
            <a:r>
              <a:rPr lang="en-IN" sz="2800" dirty="0" err="1" smtClean="0"/>
              <a:t>aa</a:t>
            </a:r>
            <a:r>
              <a:rPr lang="en-IN" sz="2800" dirty="0" smtClean="0"/>
              <a:t>-bb.</a:t>
            </a:r>
          </a:p>
          <a:p>
            <a:endParaRPr lang="en-IN" sz="2800" dirty="0" smtClean="0"/>
          </a:p>
          <a:p>
            <a:endParaRPr lang="en-IN" sz="2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Give a short description of the poet’s grandmother.</a:t>
            </a:r>
          </a:p>
          <a:p>
            <a:r>
              <a:rPr lang="en-IN" dirty="0" smtClean="0"/>
              <a:t>A- The poet’s grandmother was very peculiar because at the age of sixty-two she used to climb trees. Even after a lot of request from the family members, she did not listen. </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STANZA 2</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IN" sz="2800" dirty="0" smtClean="0"/>
              <a:t>And though as years went by, she would be told</a:t>
            </a:r>
          </a:p>
          <a:p>
            <a:pPr>
              <a:buNone/>
            </a:pPr>
            <a:r>
              <a:rPr lang="en-IN" sz="2800" dirty="0" smtClean="0"/>
              <a:t>That climbing trees should stop when one grew old</a:t>
            </a:r>
          </a:p>
          <a:p>
            <a:pPr>
              <a:buNone/>
            </a:pPr>
            <a:r>
              <a:rPr lang="en-IN" sz="2800" dirty="0" smtClean="0"/>
              <a:t>And that growing old should be gone about gracefully</a:t>
            </a:r>
          </a:p>
          <a:p>
            <a:pPr>
              <a:buNone/>
            </a:pPr>
            <a:r>
              <a:rPr lang="en-IN" sz="2800" dirty="0" smtClean="0"/>
              <a:t>She’d laugh and say, ‘Well, I’ll grow old disgracefully.</a:t>
            </a:r>
          </a:p>
          <a:p>
            <a:pPr>
              <a:buNone/>
            </a:pPr>
            <a:r>
              <a:rPr lang="en-IN" sz="2800" dirty="0" smtClean="0"/>
              <a:t>I can do it better,’ And we had to agree:</a:t>
            </a:r>
          </a:p>
          <a:p>
            <a:pPr>
              <a:buNone/>
            </a:pPr>
            <a:r>
              <a:rPr lang="en-IN" sz="2800" dirty="0" smtClean="0"/>
              <a:t>For in all the garden there wasn’t a tree</a:t>
            </a:r>
          </a:p>
          <a:p>
            <a:pPr>
              <a:buNone/>
            </a:pPr>
            <a:r>
              <a:rPr lang="en-IN" sz="2800" dirty="0" smtClean="0"/>
              <a:t>She hadn’t been up, at one time or another</a:t>
            </a:r>
          </a:p>
          <a:p>
            <a:pPr>
              <a:buNone/>
            </a:pPr>
            <a:r>
              <a:rPr lang="en-IN" sz="2800" dirty="0" smtClean="0"/>
              <a:t>(Having learnt to climb from a loving brother</a:t>
            </a:r>
          </a:p>
          <a:p>
            <a:pPr>
              <a:buNone/>
            </a:pPr>
            <a:r>
              <a:rPr lang="en-IN" sz="2800" dirty="0" smtClean="0"/>
              <a:t>When she was six) but it was feared by all</a:t>
            </a:r>
          </a:p>
          <a:p>
            <a:pPr>
              <a:buNone/>
            </a:pPr>
            <a:r>
              <a:rPr lang="en-IN" sz="2800" dirty="0" smtClean="0"/>
              <a:t>That one day she’d have a terrible fall.</a:t>
            </a:r>
          </a:p>
          <a:p>
            <a:pPr>
              <a:buNone/>
            </a:pPr>
            <a:r>
              <a:rPr lang="en-IN" sz="2800" dirty="0" smtClean="0"/>
              <a:t> </a:t>
            </a:r>
          </a:p>
          <a:p>
            <a:endParaRPr lang="en-US" sz="28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1080</Words>
  <Application>Microsoft Office PowerPoint</Application>
  <PresentationFormat>On-screen Show (4:3)</PresentationFormat>
  <Paragraphs>84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Std. VII  ELR  LESSON -2</vt:lpstr>
      <vt:lpstr>RUSKIN BOND</vt:lpstr>
      <vt:lpstr>SUMMARY</vt:lpstr>
      <vt:lpstr>Slide 4</vt:lpstr>
      <vt:lpstr>STANZA 1</vt:lpstr>
      <vt:lpstr>Slide 6</vt:lpstr>
      <vt:lpstr>Slide 7</vt:lpstr>
      <vt:lpstr>Slide 8</vt:lpstr>
      <vt:lpstr>STANZA 2</vt:lpstr>
      <vt:lpstr>Slide 10</vt:lpstr>
      <vt:lpstr>QUESTIONS</vt:lpstr>
      <vt:lpstr>STANZA-3</vt:lpstr>
      <vt:lpstr>EXTRACT </vt:lpstr>
      <vt:lpstr>Slide 14</vt:lpstr>
      <vt:lpstr>STANZA 4</vt:lpstr>
      <vt:lpstr>Slide 16</vt:lpstr>
      <vt:lpstr>Slide 17</vt:lpstr>
      <vt:lpstr>THINGS TO DO</vt:lpstr>
      <vt:lpstr>WRITING SKILL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ELR  LESSON -2</dc:title>
  <dc:creator>manimala</dc:creator>
  <cp:lastModifiedBy>Ultimate</cp:lastModifiedBy>
  <cp:revision>48</cp:revision>
  <dcterms:created xsi:type="dcterms:W3CDTF">2020-04-03T11:21:49Z</dcterms:created>
  <dcterms:modified xsi:type="dcterms:W3CDTF">2020-04-08T07:19:57Z</dcterms:modified>
</cp:coreProperties>
</file>