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79" r:id="rId5"/>
    <p:sldId id="260" r:id="rId6"/>
    <p:sldId id="272" r:id="rId7"/>
    <p:sldId id="271" r:id="rId8"/>
    <p:sldId id="261" r:id="rId9"/>
    <p:sldId id="280" r:id="rId10"/>
    <p:sldId id="262" r:id="rId11"/>
    <p:sldId id="263" r:id="rId12"/>
    <p:sldId id="264" r:id="rId13"/>
    <p:sldId id="277" r:id="rId14"/>
    <p:sldId id="278" r:id="rId15"/>
    <p:sldId id="288" r:id="rId16"/>
    <p:sldId id="289" r:id="rId17"/>
    <p:sldId id="265" r:id="rId18"/>
    <p:sldId id="282" r:id="rId19"/>
    <p:sldId id="273" r:id="rId20"/>
    <p:sldId id="274" r:id="rId21"/>
    <p:sldId id="266" r:id="rId22"/>
    <p:sldId id="281" r:id="rId23"/>
    <p:sldId id="267" r:id="rId24"/>
    <p:sldId id="268" r:id="rId25"/>
    <p:sldId id="283" r:id="rId26"/>
    <p:sldId id="284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308D7-B95C-444B-AE3E-9491BA5B3AB3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3BE91-3E60-44AF-98B2-3FAD5ED54BA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2662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3BE91-3E60-44AF-98B2-3FAD5ED54BA8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4857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3BE91-3E60-44AF-98B2-3FAD5ED54BA8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4776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C61BE-E53E-4179-AB57-6A2F80B12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8AF287B-BA1E-4566-A95B-F1C8561F9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482D2F-84BD-41A4-B15F-CEE80AB2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08F1-E76C-4C83-9255-A6267D298FA0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23310B-8522-4F4A-87B6-86E074F4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36BF7C-6E79-4BBD-9632-6722698F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4799-FFA8-4141-8CCB-B65B888D14C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2051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EA5C5-0149-4F5A-A71E-A0E5EC87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9DB0EF7-AF59-4230-BBE9-2AE50CCF3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DDFAFD-0D95-4B59-BA07-3C808DF9C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08F1-E76C-4C83-9255-A6267D298FA0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CF3A1C-010D-4AE6-8F13-AC8A2E30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C42909-7D92-4CE8-B2A2-FDD268578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4799-FFA8-4141-8CCB-B65B888D14C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4658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AFED2E8-13C0-4C61-996B-A3CB77257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D75B571-3F6A-4394-B06B-3EA9F05CF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BFAC38-0161-4BCE-BCEA-A35111D0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08F1-E76C-4C83-9255-A6267D298FA0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2037DE-D301-48F6-9647-BD094E5E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9E061E-282C-4316-90D7-D6F62D05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4799-FFA8-4141-8CCB-B65B888D14C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035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50D94-00A9-4628-8EE4-98D9B4A6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B7B0C4-E5EA-4B49-A701-6FE7C77A5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55FC0A-A888-4D48-AD99-349768D1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08F1-E76C-4C83-9255-A6267D298FA0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9C1CD3-59B3-4BFB-A83A-DC08CC5F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8E9BAC-CEE3-4294-8384-AE5FBD84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4799-FFA8-4141-8CCB-B65B888D14C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692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22968-F566-46BE-AA54-3720457B6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FF2601-AC72-43D3-8C02-88F1C5211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9FED02-1594-42BF-9708-5E13C54E4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08F1-E76C-4C83-9255-A6267D298FA0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DFCEAC-C008-46DE-A826-79C65DB5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C07207-9377-4C51-B5BC-9B5E8CA7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4799-FFA8-4141-8CCB-B65B888D14C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7977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B3BE6F-47EF-42F3-880C-0725C5BB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9A0052-8AF5-40F5-B891-5CB3C8872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92A950-B87D-44C3-B0E4-C9A215342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062E1B-73A6-4CDF-AD62-C3F5FB8B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08F1-E76C-4C83-9255-A6267D298FA0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9E4225-CA40-49A7-8179-667F41CC7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DCF3DA-2B7F-4834-A297-C2CB183A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4799-FFA8-4141-8CCB-B65B888D14C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9145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B8BB6C-9C3B-43B0-BBF7-0441329C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F3933B-A93E-4E88-97E9-E95553BD1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E1C6FD-294B-490B-BC15-4394B260A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F7F422-8674-43BE-A5D9-0E2CB323D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9AD9E31-9737-4895-B161-44B777968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1531178-D1C3-4BC8-9302-C44E9C78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08F1-E76C-4C83-9255-A6267D298FA0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E4E516-B75C-4C4C-A7E8-1CEA7755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6754113-B6C8-4B79-86D9-CF6A9C15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4799-FFA8-4141-8CCB-B65B888D14C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2132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B166D2-DBA3-4F8B-956B-45263D76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41C141-0C9A-4E69-9763-95C9923D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08F1-E76C-4C83-9255-A6267D298FA0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AA6F54-E2A9-40CB-86D0-21A0DFAC3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832D8A-7D79-4EF0-AEFC-45A3BD67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4799-FFA8-4141-8CCB-B65B888D14C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4889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A866DE8-C5BA-48F8-BC90-AE3975332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08F1-E76C-4C83-9255-A6267D298FA0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B3C00A-EC4A-403B-AAF6-29D4CE7A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C14974-ADB1-43E6-9918-2FF8FCDE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4799-FFA8-4141-8CCB-B65B888D14C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2944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D52EA-62DE-4C0E-8832-996ADA5B3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9CB0D4-D936-4E20-8CD4-7EB8B3ED6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AEA0E7-2F8C-4B83-879D-70DF42D45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49EF75-DE61-4156-B6CD-B5ECDEAB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08F1-E76C-4C83-9255-A6267D298FA0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9F51E3-7AE8-4654-9445-4D953A7F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2D9A3C-D73C-47AD-A56C-60E253A7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4799-FFA8-4141-8CCB-B65B888D14C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5678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5B5164-FB14-408B-AAB1-5C0B6E97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64D4DAE-8180-4AB8-AF9D-FC70AB8CD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44FC4C-C5C1-49AD-8AD8-E33B125E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C63A8B-16A3-44EE-8344-9EE2E2CA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08F1-E76C-4C83-9255-A6267D298FA0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E82C5D-6337-4E2A-8B09-DDA6599FA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C10C2-B8CD-4FE2-A3E8-C0DB51F33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4799-FFA8-4141-8CCB-B65B888D14C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1774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ED7A8-054B-4206-A927-967025192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597BB3-2381-433E-BE47-0EFDAAF19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2D6319-A8E7-4B5C-B2DD-58BF310CF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08F1-E76C-4C83-9255-A6267D298FA0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D0E537-C680-4478-B57A-F1C7E2784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A51707-CD21-4003-9BD9-9923EC547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74799-FFA8-4141-8CCB-B65B888D14C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9266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EEEAE1-7B8A-440B-BDD0-7009546D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 </a:t>
            </a:r>
            <a:r>
              <a:rPr lang="en-US" dirty="0"/>
              <a:t>7</a:t>
            </a:r>
            <a:br>
              <a:rPr lang="en-US" dirty="0"/>
            </a:br>
            <a:r>
              <a:rPr lang="en-US" dirty="0" smtClean="0"/>
              <a:t>SOCIAL </a:t>
            </a:r>
            <a:r>
              <a:rPr lang="en-US" dirty="0"/>
              <a:t>SCIENCE (HISTORY)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7BD75F-320C-4D6B-A2CE-75F209234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LN </a:t>
            </a:r>
            <a:r>
              <a:rPr lang="en-US" sz="4000" dirty="0"/>
              <a:t>9. MEDIEVAL PERIOD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                                      PRESENTED BY </a:t>
            </a:r>
          </a:p>
          <a:p>
            <a:pPr marL="0" indent="0" algn="ctr">
              <a:buNone/>
            </a:pPr>
            <a:r>
              <a:rPr lang="en-US" dirty="0"/>
              <a:t>			        N.RAJESWARI</a:t>
            </a:r>
          </a:p>
          <a:p>
            <a:pPr marL="0" indent="0" algn="ctr">
              <a:buNone/>
            </a:pPr>
            <a:r>
              <a:rPr lang="en-US" dirty="0"/>
              <a:t>		             DAV PUBLIC SCHOOL, BERHAMPUR.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72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6687E-50AD-41F6-93D0-ADB566BC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7605F0C-B6A3-4BDB-B254-2D90EBF24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4162"/>
            <a:ext cx="12192000" cy="7927759"/>
          </a:xfrm>
        </p:spPr>
      </p:pic>
    </p:spTree>
    <p:extLst>
      <p:ext uri="{BB962C8B-B14F-4D97-AF65-F5344CB8AC3E}">
        <p14:creationId xmlns:p14="http://schemas.microsoft.com/office/powerpoint/2010/main" xmlns="" val="5484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D2BD62-63A8-4B4B-A903-FBE22AB6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DA0A3EA-DCBF-42A0-A1D1-CF6D2993B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75208"/>
            <a:ext cx="9948169" cy="5901755"/>
          </a:xfrm>
        </p:spPr>
      </p:pic>
    </p:spTree>
    <p:extLst>
      <p:ext uri="{BB962C8B-B14F-4D97-AF65-F5344CB8AC3E}">
        <p14:creationId xmlns:p14="http://schemas.microsoft.com/office/powerpoint/2010/main" xmlns="" val="23217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072965-DD29-4615-A576-064DB327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450EE0B-FA18-43B4-9903-DB6D1F365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736847"/>
            <a:ext cx="9291221" cy="6019059"/>
          </a:xfrm>
        </p:spPr>
      </p:pic>
    </p:spTree>
    <p:extLst>
      <p:ext uri="{BB962C8B-B14F-4D97-AF65-F5344CB8AC3E}">
        <p14:creationId xmlns:p14="http://schemas.microsoft.com/office/powerpoint/2010/main" xmlns="" val="42273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16B91A-75AE-46E0-9473-FD0DB316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0ADE8E1-BF94-47E9-A6EB-35C0E7D55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3285"/>
            <a:ext cx="10049540" cy="6049372"/>
          </a:xfrm>
        </p:spPr>
      </p:pic>
    </p:spTree>
    <p:extLst>
      <p:ext uri="{BB962C8B-B14F-4D97-AF65-F5344CB8AC3E}">
        <p14:creationId xmlns:p14="http://schemas.microsoft.com/office/powerpoint/2010/main" xmlns="" val="18618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91539-C2B3-4A3F-B505-B79FE3C4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E5E428D-D42B-41F4-ACCC-61FE58D17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78465"/>
            <a:ext cx="10028274" cy="5698498"/>
          </a:xfrm>
        </p:spPr>
      </p:pic>
    </p:spTree>
    <p:extLst>
      <p:ext uri="{BB962C8B-B14F-4D97-AF65-F5344CB8AC3E}">
        <p14:creationId xmlns:p14="http://schemas.microsoft.com/office/powerpoint/2010/main" xmlns="" val="39590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DFBE76-5073-4A8B-9A38-BF02D739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E69AA07-A27B-4834-A3A3-E1540874C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848" y="594804"/>
            <a:ext cx="10999432" cy="5582159"/>
          </a:xfrm>
        </p:spPr>
      </p:pic>
    </p:spTree>
    <p:extLst>
      <p:ext uri="{BB962C8B-B14F-4D97-AF65-F5344CB8AC3E}">
        <p14:creationId xmlns:p14="http://schemas.microsoft.com/office/powerpoint/2010/main" xmlns="" val="23992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B81926-A6ED-4D79-99D6-BDE7D522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1CCD2A2-2DD1-4317-8C45-6E64B1D46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435006"/>
            <a:ext cx="10001435" cy="6057869"/>
          </a:xfrm>
        </p:spPr>
      </p:pic>
    </p:spTree>
    <p:extLst>
      <p:ext uri="{BB962C8B-B14F-4D97-AF65-F5344CB8AC3E}">
        <p14:creationId xmlns:p14="http://schemas.microsoft.com/office/powerpoint/2010/main" xmlns="" val="24576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79E1F3-B3C2-4E70-A778-74ADC1E6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60F0BC6-9196-4367-8C27-240CF9EA0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7155402"/>
          </a:xfrm>
        </p:spPr>
      </p:pic>
    </p:spTree>
    <p:extLst>
      <p:ext uri="{BB962C8B-B14F-4D97-AF65-F5344CB8AC3E}">
        <p14:creationId xmlns:p14="http://schemas.microsoft.com/office/powerpoint/2010/main" xmlns="" val="12277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2FD73A-7151-46EF-BBA8-F16887B5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7C06F2-E830-487A-A58F-538AA81A6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Excavation of medieval towns, </a:t>
            </a:r>
            <a:r>
              <a:rPr lang="en-US" dirty="0" err="1"/>
              <a:t>sarais</a:t>
            </a:r>
            <a:r>
              <a:rPr lang="en-US" dirty="0"/>
              <a:t>, villages, monuments, sculptures, coins, inscriptions etc. give us a lot of information about different aspects of the society.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650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14A155-879A-41E3-8073-EAF349A0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FC469B4-8044-4D39-942E-6FDA8F176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79" y="233916"/>
            <a:ext cx="10515599" cy="6464595"/>
          </a:xfrm>
        </p:spPr>
      </p:pic>
    </p:spTree>
    <p:extLst>
      <p:ext uri="{BB962C8B-B14F-4D97-AF65-F5344CB8AC3E}">
        <p14:creationId xmlns:p14="http://schemas.microsoft.com/office/powerpoint/2010/main" xmlns="" val="22174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360801-4B7B-419B-9128-37838CA2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9A28A9C-BA25-4063-AB24-F1A8F791F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406" y="1447060"/>
            <a:ext cx="8664606" cy="5504156"/>
          </a:xfrm>
        </p:spPr>
      </p:pic>
    </p:spTree>
    <p:extLst>
      <p:ext uri="{BB962C8B-B14F-4D97-AF65-F5344CB8AC3E}">
        <p14:creationId xmlns:p14="http://schemas.microsoft.com/office/powerpoint/2010/main" xmlns="" val="28157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87012B-B655-4BC1-8651-E35B84D1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244D6C8-A646-478D-BE7E-E4945AD09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613065" cy="5811838"/>
          </a:xfrm>
        </p:spPr>
      </p:pic>
    </p:spTree>
    <p:extLst>
      <p:ext uri="{BB962C8B-B14F-4D97-AF65-F5344CB8AC3E}">
        <p14:creationId xmlns:p14="http://schemas.microsoft.com/office/powerpoint/2010/main" xmlns="" val="17471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86900-AD47-41A1-8988-51148362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AB462E4-4DFC-4B02-962B-7AD9F98BC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602" y="301842"/>
            <a:ext cx="9738804" cy="5875122"/>
          </a:xfrm>
        </p:spPr>
      </p:pic>
    </p:spTree>
    <p:extLst>
      <p:ext uri="{BB962C8B-B14F-4D97-AF65-F5344CB8AC3E}">
        <p14:creationId xmlns:p14="http://schemas.microsoft.com/office/powerpoint/2010/main" xmlns="" val="41685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72B1E8-6850-451D-92D0-CED9F2B2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of the important technological development of this  period are as follows;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22A55C-7BA8-4F48-B624-AC6C5F5A1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The Persian wheel was used for irrigation.</a:t>
            </a:r>
          </a:p>
          <a:p>
            <a:r>
              <a:rPr lang="en-US" dirty="0"/>
              <a:t>2. The spinning wheel made the weaving of clothes easier.</a:t>
            </a:r>
          </a:p>
          <a:p>
            <a:r>
              <a:rPr lang="en-US" dirty="0"/>
              <a:t>3. Fire arms introduced in combats.</a:t>
            </a:r>
          </a:p>
          <a:p>
            <a:r>
              <a:rPr lang="en-US" dirty="0"/>
              <a:t>4. Paper was introduced  for writing.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5924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C648B-2D4F-4FAE-B28C-33BD834E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1E1150D-90FB-48D5-AB4C-EEBE6C173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52761"/>
            <a:ext cx="9593062" cy="6040114"/>
          </a:xfrm>
        </p:spPr>
      </p:pic>
    </p:spTree>
    <p:extLst>
      <p:ext uri="{BB962C8B-B14F-4D97-AF65-F5344CB8AC3E}">
        <p14:creationId xmlns:p14="http://schemas.microsoft.com/office/powerpoint/2010/main" xmlns="" val="36971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5E6C3-63D6-443C-9F08-3424BE8C8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DA58E41-78A8-4D92-A1CC-DB0130B1F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0"/>
            <a:ext cx="10241132" cy="7190913"/>
          </a:xfrm>
        </p:spPr>
      </p:pic>
    </p:spTree>
    <p:extLst>
      <p:ext uri="{BB962C8B-B14F-4D97-AF65-F5344CB8AC3E}">
        <p14:creationId xmlns:p14="http://schemas.microsoft.com/office/powerpoint/2010/main" xmlns="" val="5872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93A4CC-4BEA-4E56-B28A-0C89B9FC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the following questions &amp; answers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415FDB-27D5-443E-9ECA-C5AA4FC3E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What sources do the historians use for the study of a particular period of history?</a:t>
            </a:r>
          </a:p>
          <a:p>
            <a:pPr marL="0" indent="0">
              <a:buNone/>
            </a:pPr>
            <a:r>
              <a:rPr lang="en-US" dirty="0"/>
              <a:t>Ans. The historians use the sources like </a:t>
            </a:r>
            <a:r>
              <a:rPr lang="en-US" dirty="0" err="1"/>
              <a:t>coins,inscriptions</a:t>
            </a:r>
            <a:r>
              <a:rPr lang="en-US" dirty="0"/>
              <a:t>, architectures &amp; textual records for the study of specific period.</a:t>
            </a:r>
          </a:p>
          <a:p>
            <a:pPr marL="0" indent="0">
              <a:buNone/>
            </a:pPr>
            <a:r>
              <a:rPr lang="en-US" dirty="0"/>
              <a:t>2. What do you mean by archives?</a:t>
            </a:r>
          </a:p>
          <a:p>
            <a:pPr marL="0" indent="0">
              <a:buNone/>
            </a:pPr>
            <a:r>
              <a:rPr lang="en-US" dirty="0"/>
              <a:t>Ans. Archives were the places where manuscripts, records, documents collected.</a:t>
            </a:r>
          </a:p>
          <a:p>
            <a:pPr marL="0" indent="0">
              <a:buNone/>
            </a:pPr>
            <a:r>
              <a:rPr lang="en-US" dirty="0"/>
              <a:t>3. Who were scribes?</a:t>
            </a:r>
          </a:p>
          <a:p>
            <a:pPr marL="0" indent="0">
              <a:buNone/>
            </a:pPr>
            <a:r>
              <a:rPr lang="en-US" dirty="0"/>
              <a:t>Ans. Scribes were those professionals who used to copy down the manuscripts.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2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9FEC67-D815-48AA-8F0F-1605E83C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269E86-E68B-451E-BAAC-2153A85EB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4. Why are coins&amp; inscriptions important for the study of medieval period?</a:t>
            </a:r>
          </a:p>
          <a:p>
            <a:pPr marL="0" indent="0">
              <a:buNone/>
            </a:pPr>
            <a:r>
              <a:rPr lang="en-US" dirty="0"/>
              <a:t>Ans. Coins &amp; inscriptions tell us about the reigning periods of kings and give us dates of important political events. It tell us about the economy of the kingdom &amp; trade with other regions.</a:t>
            </a:r>
          </a:p>
          <a:p>
            <a:pPr marL="0" indent="0">
              <a:buNone/>
            </a:pPr>
            <a:r>
              <a:rPr lang="en-US" dirty="0"/>
              <a:t>5. What development took place in technology ?</a:t>
            </a:r>
          </a:p>
          <a:p>
            <a:pPr marL="0" indent="0">
              <a:buNone/>
            </a:pPr>
            <a:r>
              <a:rPr lang="en-US" dirty="0"/>
              <a:t>Ans. 1. The Persian wheel was used for irrigation.</a:t>
            </a:r>
          </a:p>
          <a:p>
            <a:pPr marL="0" indent="0">
              <a:buNone/>
            </a:pPr>
            <a:r>
              <a:rPr lang="en-US" dirty="0"/>
              <a:t>2. The spinning wheel made the weaving of clothes easier.</a:t>
            </a:r>
          </a:p>
          <a:p>
            <a:pPr marL="0" indent="0">
              <a:buNone/>
            </a:pPr>
            <a:r>
              <a:rPr lang="en-US" dirty="0"/>
              <a:t>3. Fire arms were introduced in combats.</a:t>
            </a:r>
          </a:p>
          <a:p>
            <a:pPr marL="0" indent="0">
              <a:buNone/>
            </a:pPr>
            <a:r>
              <a:rPr lang="en-IN" dirty="0"/>
              <a:t>4. Paper was introduced for writing.</a:t>
            </a:r>
          </a:p>
        </p:txBody>
      </p:sp>
    </p:spTree>
    <p:extLst>
      <p:ext uri="{BB962C8B-B14F-4D97-AF65-F5344CB8AC3E}">
        <p14:creationId xmlns:p14="http://schemas.microsoft.com/office/powerpoint/2010/main" xmlns="" val="15510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120631-DE53-423F-AD77-965AF163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the following questions.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4E676B-EF6D-4C57-8625-50511B2D8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Who wrote </a:t>
            </a:r>
            <a:r>
              <a:rPr lang="en-US" dirty="0" err="1"/>
              <a:t>Prithiviraj</a:t>
            </a:r>
            <a:r>
              <a:rPr lang="en-US" dirty="0"/>
              <a:t> </a:t>
            </a:r>
            <a:r>
              <a:rPr lang="en-US" dirty="0" err="1"/>
              <a:t>Raso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Name the language in which Ain-</a:t>
            </a:r>
            <a:r>
              <a:rPr lang="en-US" dirty="0" err="1"/>
              <a:t>i</a:t>
            </a:r>
            <a:r>
              <a:rPr lang="en-US" dirty="0"/>
              <a:t>-Akbari was written.</a:t>
            </a:r>
          </a:p>
          <a:p>
            <a:pPr marL="514350" indent="-514350">
              <a:buAutoNum type="arabicPeriod"/>
            </a:pPr>
            <a:r>
              <a:rPr lang="en-US" dirty="0"/>
              <a:t>Which period is known as the medieval period in Indian history?</a:t>
            </a:r>
          </a:p>
          <a:p>
            <a:pPr marL="0" indent="0">
              <a:buNone/>
            </a:pPr>
            <a:r>
              <a:rPr lang="en-US" dirty="0"/>
              <a:t>4. Name the foreign  visitors who wrote travel accounts of medieval period.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199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BEBC79-208A-476A-B0B8-0A3F07B6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059F82E-0202-469D-B814-7B276E477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344" y="74428"/>
            <a:ext cx="11642651" cy="6418447"/>
          </a:xfrm>
        </p:spPr>
      </p:pic>
    </p:spTree>
    <p:extLst>
      <p:ext uri="{BB962C8B-B14F-4D97-AF65-F5344CB8AC3E}">
        <p14:creationId xmlns:p14="http://schemas.microsoft.com/office/powerpoint/2010/main" xmlns="" val="14632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871F7-8577-4C67-93B9-9C4CDEB3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QUESTIONS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A170B63-F58C-4D89-AEFE-3B3838408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Name any five rivers on the map.</a:t>
            </a:r>
          </a:p>
          <a:p>
            <a:pPr marL="514350" indent="-514350">
              <a:buAutoNum type="arabicPeriod"/>
            </a:pPr>
            <a:r>
              <a:rPr lang="en-US" dirty="0"/>
              <a:t>Name the kingdoms who ruled India during the medieval period.</a:t>
            </a:r>
          </a:p>
          <a:p>
            <a:pPr marL="514350" indent="-514350">
              <a:buAutoNum type="arabicPeriod"/>
            </a:pPr>
            <a:r>
              <a:rPr lang="en-US" dirty="0"/>
              <a:t>How many kingdoms are located on the banks of the rivers?</a:t>
            </a:r>
          </a:p>
        </p:txBody>
      </p:sp>
    </p:spTree>
    <p:extLst>
      <p:ext uri="{BB962C8B-B14F-4D97-AF65-F5344CB8AC3E}">
        <p14:creationId xmlns:p14="http://schemas.microsoft.com/office/powerpoint/2010/main" xmlns="" val="983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733B2E-1588-4023-A610-93E60E5E5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376C677-C6C9-43E1-92C6-C4F8AFB34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508" y="550416"/>
            <a:ext cx="8549196" cy="6098959"/>
          </a:xfrm>
        </p:spPr>
      </p:pic>
    </p:spTree>
    <p:extLst>
      <p:ext uri="{BB962C8B-B14F-4D97-AF65-F5344CB8AC3E}">
        <p14:creationId xmlns:p14="http://schemas.microsoft.com/office/powerpoint/2010/main" xmlns="" val="39964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1267FD-2228-4842-8D8F-D2B5E7844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6FF9BDD-D875-46D7-A89A-5A54DFC86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74428"/>
            <a:ext cx="10123967" cy="6102535"/>
          </a:xfrm>
        </p:spPr>
      </p:pic>
    </p:spTree>
    <p:extLst>
      <p:ext uri="{BB962C8B-B14F-4D97-AF65-F5344CB8AC3E}">
        <p14:creationId xmlns:p14="http://schemas.microsoft.com/office/powerpoint/2010/main" xmlns="" val="35479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0A3A52-0B4F-43EA-80BB-C71DAC0DA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FC52CBD-C28B-4B43-92DB-3B6DD65E1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421" y="292962"/>
            <a:ext cx="9374819" cy="6329779"/>
          </a:xfrm>
        </p:spPr>
      </p:pic>
    </p:spTree>
    <p:extLst>
      <p:ext uri="{BB962C8B-B14F-4D97-AF65-F5344CB8AC3E}">
        <p14:creationId xmlns:p14="http://schemas.microsoft.com/office/powerpoint/2010/main" xmlns="" val="4609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F9D86F-F5FA-41CA-861D-AEA3ED12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1DD8CEC-9947-47CE-A68E-C8B45B255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2744" y="365125"/>
            <a:ext cx="9346019" cy="5811838"/>
          </a:xfrm>
        </p:spPr>
      </p:pic>
    </p:spTree>
    <p:extLst>
      <p:ext uri="{BB962C8B-B14F-4D97-AF65-F5344CB8AC3E}">
        <p14:creationId xmlns:p14="http://schemas.microsoft.com/office/powerpoint/2010/main" xmlns="" val="24465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615F48-7517-42BC-8295-12BA51CD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767D6D7-FA4B-402B-81C8-BE111DA3D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116" y="365125"/>
            <a:ext cx="10207256" cy="5811838"/>
          </a:xfrm>
        </p:spPr>
      </p:pic>
    </p:spTree>
    <p:extLst>
      <p:ext uri="{BB962C8B-B14F-4D97-AF65-F5344CB8AC3E}">
        <p14:creationId xmlns:p14="http://schemas.microsoft.com/office/powerpoint/2010/main" xmlns="" val="8157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18E2DB-2759-4C14-A3C5-B2AD8E99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33888D5-DC51-47AA-B8B5-F4CF9D351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969" y="514905"/>
            <a:ext cx="10005133" cy="7785716"/>
          </a:xfrm>
        </p:spPr>
      </p:pic>
    </p:spTree>
    <p:extLst>
      <p:ext uri="{BB962C8B-B14F-4D97-AF65-F5344CB8AC3E}">
        <p14:creationId xmlns:p14="http://schemas.microsoft.com/office/powerpoint/2010/main" xmlns="" val="38769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91C08A-CDBF-48BB-A2F6-5D1D11D64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018581-6DBF-4364-8BF2-9AB94507F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Literature consist of RELIGIOUS &amp; NON-RELIGIOUS.</a:t>
            </a:r>
          </a:p>
          <a:p>
            <a:r>
              <a:rPr lang="en-US" dirty="0"/>
              <a:t>From religious works &amp; commentaries- Puranas, Smrities </a:t>
            </a:r>
            <a:r>
              <a:rPr lang="en-US" dirty="0" err="1"/>
              <a:t>etc</a:t>
            </a:r>
            <a:r>
              <a:rPr lang="en-US" dirty="0"/>
              <a:t>, we get information about the social, economic, political&amp; military conditions of medieval period.</a:t>
            </a:r>
          </a:p>
          <a:p>
            <a:r>
              <a:rPr lang="en-US" dirty="0"/>
              <a:t>From non-Religious works on medicine, astronomy, dramas, stories etc.</a:t>
            </a:r>
          </a:p>
          <a:p>
            <a:r>
              <a:rPr lang="en-US" dirty="0"/>
              <a:t>The autobiographies, orders of the rulers &amp; letters written during this period also helps us to understand the life of the people. For ex- PRITHVIRAJ RASO written by CHAND BARDAI.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20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440</Words>
  <Application>Microsoft Office PowerPoint</Application>
  <PresentationFormat>Custom</PresentationFormat>
  <Paragraphs>44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CLASS 7 SOCIAL SCIENCE (HISTORY)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Some of the important technological development of this  period are as follows; </vt:lpstr>
      <vt:lpstr>Slide 23</vt:lpstr>
      <vt:lpstr>Slide 24</vt:lpstr>
      <vt:lpstr>Learn the following questions &amp; answers</vt:lpstr>
      <vt:lpstr>Slide 26</vt:lpstr>
      <vt:lpstr>Answer the following questions. </vt:lpstr>
      <vt:lpstr>Slide 28</vt:lpstr>
      <vt:lpstr>                        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Nayayapati Rajeswari</dc:creator>
  <cp:lastModifiedBy>Ultimate</cp:lastModifiedBy>
  <cp:revision>31</cp:revision>
  <dcterms:created xsi:type="dcterms:W3CDTF">2020-04-01T15:44:42Z</dcterms:created>
  <dcterms:modified xsi:type="dcterms:W3CDTF">2020-04-08T07:44:46Z</dcterms:modified>
</cp:coreProperties>
</file>