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262B4-7386-0541-B14E-7FD6A131B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9DA545-8577-5745-B524-27AE75615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6D3A25-ADDE-AD43-8823-27B185C0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4E3-28B0-8440-8E95-8428883E6C9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C40906-54EA-4F40-AEC6-0D589B2BF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8C44F6-87BA-9642-90EC-248D0112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B146-3D8C-D847-9B5F-7969FDD04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329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70603-B346-F549-BB8C-BED40AF8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D980B-D3F3-484F-9B46-45E6A68BD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B8FDE4-33F9-7E4B-B231-5BF0AA2B3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4E3-28B0-8440-8E95-8428883E6C9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851E4A-FA69-8F43-BA2C-8229BCF3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EF24C9-8B9B-CB45-9314-9D65FD42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B146-3D8C-D847-9B5F-7969FDD04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625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8CCFBD-3BEF-3B42-831B-B8670B701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BF9297-9451-1645-A0BE-CBE122959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A8EFD8-0C69-EF40-87CA-8C3E201F4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4E3-28B0-8440-8E95-8428883E6C9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A771DC-7BB3-7840-9298-93D55D7F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90436F-F7BE-2644-A185-9CD03DB2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B146-3D8C-D847-9B5F-7969FDD04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43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4A3E67-CCE3-0244-990E-361EECD5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4C104D-3CC6-B74C-89E2-ED3C23DE2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58B356-A387-C646-9BA5-9E4C04E9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4E3-28B0-8440-8E95-8428883E6C9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0FBD44-F422-7C45-8D6F-3A0D62F4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68730-A119-3B49-A42E-BCE96D96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B146-3D8C-D847-9B5F-7969FDD04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324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A4A3BA-EF2A-FA4A-8EA8-9E470154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A3FE9D-2D10-CD46-9C2C-E50185932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20388D-A07B-214B-9B9F-94BD446E3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4E3-28B0-8440-8E95-8428883E6C9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7629E2-AA06-AE43-BE71-6D5CD20F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1CB38C-BC70-6A45-9FBD-47AFBE6A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B146-3D8C-D847-9B5F-7969FDD04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948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C2860A-4199-924D-9AE1-42382217B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6A32AD-10DA-7342-B594-866D58680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DB0DF4-DD81-AC42-A836-0E6863654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1BFB95-BDC8-E64F-B75F-C87B186B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4E3-28B0-8440-8E95-8428883E6C9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FDF219-9535-E743-BC5C-BD897204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4FFDC1-1A0A-6845-8583-0FBB09307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B146-3D8C-D847-9B5F-7969FDD04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544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BA5409-E380-6B4A-8BAF-67E147A07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2F50CD-AD8A-2F4C-994F-213CCEBCC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3CB024-F73E-B246-96B3-252C62EEB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99AF7F6-6C69-2946-98A9-8B6194E09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084A564-1BC8-F542-94D5-E3FA785A5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4127B8-A81A-9244-AAB9-B7374D14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4E3-28B0-8440-8E95-8428883E6C9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9BCD68-21E0-2E4F-8605-1E38CD85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63EADFC-7B2F-6347-84AE-6D1A5DB8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B146-3D8C-D847-9B5F-7969FDD04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575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505563-B23B-434B-8D19-7B02E3AD7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02370AE-60A0-4546-A8D1-DD71AC95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4E3-28B0-8440-8E95-8428883E6C9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2A7DAB-E305-BF49-9942-B1108FA4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EDDFBE-2E8C-514E-ADC6-AD6914E5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B146-3D8C-D847-9B5F-7969FDD04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19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7A0FBE2-20E8-8A44-895F-5306A56B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4E3-28B0-8440-8E95-8428883E6C9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11B0C6-19CF-DC48-A7F1-F9766482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79771D-6217-2D4E-8FCC-4645D5A7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B146-3D8C-D847-9B5F-7969FDD04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695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7CFEF-445E-AD4F-A209-E47E40E09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276F56-9B32-1C47-B0F3-258858D4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FF61B6-0906-FA4E-96D3-4FB298A00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2FBC00-ACD4-344F-A129-E6F5D456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4E3-28B0-8440-8E95-8428883E6C9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13F2C0-BC9E-0A49-AF11-AC32F9701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F62F75-5CA9-6B48-B72C-D8721E0E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B146-3D8C-D847-9B5F-7969FDD04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56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7EBACA-A0E1-0B4D-958C-BD79FB81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BE891F6-DA3E-5646-8070-4154C4B18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71439C-5B5A-9A4E-97D5-0E7C984B3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F6418D-EEA7-0E47-A7E0-027BB0EBE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4E3-28B0-8440-8E95-8428883E6C9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8A7ABF-F201-3145-95AA-5C19EBCA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223E83-6F93-A143-ACB2-98994A92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B146-3D8C-D847-9B5F-7969FDD04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327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41E3A42-35A1-0247-9A6F-E89579EAA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87FBD6-AC16-9545-98BB-49A3547E4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88CF04-8B52-2F41-A368-17EA1C2AD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EE4E3-28B0-8440-8E95-8428883E6C9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5F2CEC-72B0-BC44-884E-7DACC80EA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B83700-24ED-814F-9D7F-67559E5CC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B146-3D8C-D847-9B5F-7969FDD04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816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C73220-C206-F545-84AA-E66A73DFEF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SANSKRIT</a:t>
            </a:r>
            <a:br>
              <a:rPr lang="en-US"/>
            </a:br>
            <a:r>
              <a:rPr lang="en-US"/>
              <a:t>CLASS-7</a:t>
            </a:r>
            <a:r>
              <a:rPr lang="en-US" baseline="30000"/>
              <a:t>TH</a:t>
            </a:r>
            <a:r>
              <a:rPr lang="en-US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14EBD13-FBB6-E248-B739-75E5E63C4F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Note</a:t>
            </a:r>
          </a:p>
          <a:p>
            <a:r>
              <a:rPr lang="en-US" dirty="0" err="1">
                <a:solidFill>
                  <a:srgbClr val="FF0000"/>
                </a:solidFill>
              </a:rPr>
              <a:t>Grammer</a:t>
            </a:r>
            <a:r>
              <a:rPr lang="en-US" dirty="0">
                <a:solidFill>
                  <a:srgbClr val="FF0000"/>
                </a:solidFill>
              </a:rPr>
              <a:t> is to be written only in </a:t>
            </a:r>
            <a:r>
              <a:rPr lang="en-US" dirty="0" err="1">
                <a:solidFill>
                  <a:srgbClr val="FF0000"/>
                </a:solidFill>
              </a:rPr>
              <a:t>Grammer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copy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52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83B06E-3B90-F848-9D1F-FC0ECEAB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40138E0-313B-8F43-A5FE-92164C575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7" y="0"/>
            <a:ext cx="5892484" cy="6858000"/>
          </a:xfrm>
        </p:spPr>
      </p:pic>
    </p:spTree>
    <p:extLst>
      <p:ext uri="{BB962C8B-B14F-4D97-AF65-F5344CB8AC3E}">
        <p14:creationId xmlns:p14="http://schemas.microsoft.com/office/powerpoint/2010/main" xmlns="" val="226819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0ECF68-B105-F643-802C-62A5ACFDF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2883BA2-3503-E34B-9C25-39EC003FB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2469" y="0"/>
            <a:ext cx="5839239" cy="6858000"/>
          </a:xfrm>
        </p:spPr>
      </p:pic>
    </p:spTree>
    <p:extLst>
      <p:ext uri="{BB962C8B-B14F-4D97-AF65-F5344CB8AC3E}">
        <p14:creationId xmlns:p14="http://schemas.microsoft.com/office/powerpoint/2010/main" xmlns="" val="93276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FC10D9-25F3-794C-BFF8-DF012F593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78BE811-E244-804D-A803-A38704B85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3524" y="0"/>
            <a:ext cx="6140963" cy="6858000"/>
          </a:xfrm>
        </p:spPr>
      </p:pic>
    </p:spTree>
    <p:extLst>
      <p:ext uri="{BB962C8B-B14F-4D97-AF65-F5344CB8AC3E}">
        <p14:creationId xmlns:p14="http://schemas.microsoft.com/office/powerpoint/2010/main" xmlns="" val="77599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B0D12-C26A-564A-8FE3-8602D34EA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85463CA-52DD-0347-BA2D-8D4B69F42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5187" y="0"/>
            <a:ext cx="5271288" cy="6858000"/>
          </a:xfrm>
        </p:spPr>
      </p:pic>
    </p:spTree>
    <p:extLst>
      <p:ext uri="{BB962C8B-B14F-4D97-AF65-F5344CB8AC3E}">
        <p14:creationId xmlns:p14="http://schemas.microsoft.com/office/powerpoint/2010/main" xmlns="" val="210553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CDB2DF-8FB8-4C4F-9261-8520E23D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1F80880-3A46-8840-BFB7-2115C8889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6972" y="0"/>
            <a:ext cx="6034472" cy="6858000"/>
          </a:xfrm>
        </p:spPr>
      </p:pic>
    </p:spTree>
    <p:extLst>
      <p:ext uri="{BB962C8B-B14F-4D97-AF65-F5344CB8AC3E}">
        <p14:creationId xmlns:p14="http://schemas.microsoft.com/office/powerpoint/2010/main" xmlns="" val="1871082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CE8E40-EF2F-BC4C-8294-9363D4C5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89F0D06-4AC2-EC46-9EA4-DE17ACFC1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8229" y="0"/>
            <a:ext cx="5878712" cy="6858000"/>
          </a:xfrm>
        </p:spPr>
      </p:pic>
    </p:spTree>
    <p:extLst>
      <p:ext uri="{BB962C8B-B14F-4D97-AF65-F5344CB8AC3E}">
        <p14:creationId xmlns:p14="http://schemas.microsoft.com/office/powerpoint/2010/main" xmlns="" val="2091402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Custom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SANSKRIT CLASS-7TH 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SANSKRIT CLASS-7TH </dc:title>
  <dc:creator>Anubhav Patnaik</dc:creator>
  <cp:lastModifiedBy>Ultimate</cp:lastModifiedBy>
  <cp:revision>2</cp:revision>
  <dcterms:created xsi:type="dcterms:W3CDTF">2020-04-05T10:46:28Z</dcterms:created>
  <dcterms:modified xsi:type="dcterms:W3CDTF">2020-04-08T06:34:49Z</dcterms:modified>
</cp:coreProperties>
</file>