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60" r:id="rId2"/>
    <p:sldId id="261" r:id="rId3"/>
    <p:sldId id="262" r:id="rId4"/>
    <p:sldId id="263" r:id="rId5"/>
    <p:sldId id="282" r:id="rId6"/>
    <p:sldId id="265" r:id="rId7"/>
    <p:sldId id="283" r:id="rId8"/>
    <p:sldId id="266" r:id="rId9"/>
    <p:sldId id="284" r:id="rId10"/>
    <p:sldId id="267" r:id="rId11"/>
    <p:sldId id="285" r:id="rId12"/>
    <p:sldId id="268" r:id="rId13"/>
    <p:sldId id="286" r:id="rId14"/>
    <p:sldId id="269" r:id="rId15"/>
    <p:sldId id="270" r:id="rId16"/>
    <p:sldId id="271" r:id="rId17"/>
    <p:sldId id="272" r:id="rId18"/>
    <p:sldId id="287" r:id="rId19"/>
    <p:sldId id="273" r:id="rId20"/>
    <p:sldId id="275" r:id="rId21"/>
    <p:sldId id="281" r:id="rId22"/>
    <p:sldId id="276" r:id="rId23"/>
    <p:sldId id="277" r:id="rId24"/>
    <p:sldId id="278" r:id="rId25"/>
    <p:sldId id="279" r:id="rId26"/>
    <p:sldId id="280" r:id="rId27"/>
    <p:sldId id="26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E03427-89C9-42D5-BE4C-62DB6BA00356}"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F58FF-2B6F-41BB-A54B-2877A42227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E03427-89C9-42D5-BE4C-62DB6BA00356}"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F58FF-2B6F-41BB-A54B-2877A42227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E03427-89C9-42D5-BE4C-62DB6BA00356}"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F58FF-2B6F-41BB-A54B-2877A42227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E03427-89C9-42D5-BE4C-62DB6BA00356}"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F58FF-2B6F-41BB-A54B-2877A42227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E03427-89C9-42D5-BE4C-62DB6BA00356}"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F58FF-2B6F-41BB-A54B-2877A42227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E03427-89C9-42D5-BE4C-62DB6BA00356}"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F58FF-2B6F-41BB-A54B-2877A42227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E03427-89C9-42D5-BE4C-62DB6BA00356}" type="datetimeFigureOut">
              <a:rPr lang="en-US" smtClean="0"/>
              <a:pPr/>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F58FF-2B6F-41BB-A54B-2877A42227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E03427-89C9-42D5-BE4C-62DB6BA00356}" type="datetimeFigureOut">
              <a:rPr lang="en-US" smtClean="0"/>
              <a:pPr/>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F58FF-2B6F-41BB-A54B-2877A42227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03427-89C9-42D5-BE4C-62DB6BA00356}" type="datetimeFigureOut">
              <a:rPr lang="en-US" smtClean="0"/>
              <a:pPr/>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F58FF-2B6F-41BB-A54B-2877A42227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E03427-89C9-42D5-BE4C-62DB6BA00356}"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F58FF-2B6F-41BB-A54B-2877A42227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E03427-89C9-42D5-BE4C-62DB6BA00356}"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F58FF-2B6F-41BB-A54B-2877A42227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03427-89C9-42D5-BE4C-62DB6BA00356}" type="datetimeFigureOut">
              <a:rPr lang="en-US" smtClean="0"/>
              <a:pPr/>
              <a:t>3/31/2020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F58FF-2B6F-41BB-A54B-2877A42227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7RZ4uXrXfA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ownloads\sathi hath badhana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hit.jpg"/>
          <p:cNvPicPr>
            <a:picLocks noChangeAspect="1"/>
          </p:cNvPicPr>
          <p:nvPr/>
        </p:nvPicPr>
        <p:blipFill>
          <a:blip r:embed="rId2" cstate="print"/>
          <a:stretch>
            <a:fillRect/>
          </a:stretch>
        </p:blipFill>
        <p:spPr>
          <a:xfrm>
            <a:off x="-23504" y="0"/>
            <a:ext cx="9174104" cy="6858000"/>
          </a:xfrm>
          <a:prstGeom prst="rect">
            <a:avLst/>
          </a:prstGeom>
        </p:spPr>
      </p:pic>
      <p:sp>
        <p:nvSpPr>
          <p:cNvPr id="3" name="Rectangle 2"/>
          <p:cNvSpPr/>
          <p:nvPr/>
        </p:nvSpPr>
        <p:spPr>
          <a:xfrm>
            <a:off x="0" y="3886200"/>
            <a:ext cx="9144000" cy="2554545"/>
          </a:xfrm>
          <a:prstGeom prst="rect">
            <a:avLst/>
          </a:prstGeom>
          <a:solidFill>
            <a:schemeClr val="accent2">
              <a:alpha val="49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fontAlgn="base">
              <a:spcBef>
                <a:spcPct val="0"/>
              </a:spcBef>
              <a:spcAft>
                <a:spcPct val="0"/>
              </a:spcAft>
            </a:pPr>
            <a:r>
              <a:rPr lang="hi-IN" sz="4000" b="1" dirty="0" smtClean="0">
                <a:solidFill>
                  <a:schemeClr val="tx1"/>
                </a:solidFill>
                <a:latin typeface="Menlo"/>
                <a:cs typeface="Mangal" pitchFamily="2"/>
              </a:rPr>
              <a:t>मेहनत अपनी लेख की रेखा, </a:t>
            </a:r>
          </a:p>
          <a:p>
            <a:pPr lvl="0" fontAlgn="base">
              <a:spcBef>
                <a:spcPct val="0"/>
              </a:spcBef>
              <a:spcAft>
                <a:spcPct val="0"/>
              </a:spcAft>
            </a:pPr>
            <a:r>
              <a:rPr lang="hi-IN" sz="4000" b="1" dirty="0" smtClean="0">
                <a:solidFill>
                  <a:schemeClr val="tx1"/>
                </a:solidFill>
                <a:latin typeface="Menlo"/>
                <a:cs typeface="Mangal" pitchFamily="2"/>
              </a:rPr>
              <a:t>मेहनत से क्या डरना </a:t>
            </a:r>
          </a:p>
          <a:p>
            <a:pPr lvl="0" fontAlgn="base">
              <a:spcBef>
                <a:spcPct val="0"/>
              </a:spcBef>
              <a:spcAft>
                <a:spcPct val="0"/>
              </a:spcAft>
            </a:pPr>
            <a:r>
              <a:rPr lang="hi-IN" sz="4000" b="1" dirty="0" smtClean="0">
                <a:solidFill>
                  <a:schemeClr val="tx1"/>
                </a:solidFill>
                <a:latin typeface="Menlo"/>
                <a:cs typeface="Mangal" pitchFamily="2"/>
              </a:rPr>
              <a:t>कल गैरों की खातिर की, </a:t>
            </a:r>
          </a:p>
          <a:p>
            <a:pPr lvl="0" fontAlgn="base">
              <a:spcBef>
                <a:spcPct val="0"/>
              </a:spcBef>
              <a:spcAft>
                <a:spcPct val="0"/>
              </a:spcAft>
            </a:pPr>
            <a:r>
              <a:rPr lang="hi-IN" sz="4000" b="1" dirty="0" smtClean="0">
                <a:solidFill>
                  <a:schemeClr val="tx1"/>
                </a:solidFill>
                <a:latin typeface="Menlo"/>
                <a:cs typeface="Mangal" pitchFamily="2"/>
              </a:rPr>
              <a:t>अब अपनी खातिर करना</a:t>
            </a:r>
            <a:endParaRPr lang="en-US" sz="4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81000"/>
          </a:srgb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8915400" cy="2133600"/>
          </a:xfrm>
        </p:spPr>
        <p:txBody>
          <a:bodyPr>
            <a:normAutofit fontScale="90000"/>
          </a:bodyPr>
          <a:lstStyle/>
          <a:p>
            <a:pPr lvl="0" algn="l" fontAlgn="base">
              <a:spcAft>
                <a:spcPct val="0"/>
              </a:spcAft>
            </a:pPr>
            <a:r>
              <a:rPr lang="hi-IN" sz="3200" b="1" dirty="0" smtClean="0">
                <a:solidFill>
                  <a:srgbClr val="FFFF00"/>
                </a:solidFill>
                <a:latin typeface="Menlo"/>
                <a:cs typeface="Mangal" pitchFamily="2"/>
              </a:rPr>
              <a:t/>
            </a:r>
            <a:br>
              <a:rPr lang="hi-IN" sz="3200" b="1" dirty="0" smtClean="0">
                <a:solidFill>
                  <a:srgbClr val="FFFF00"/>
                </a:solidFill>
                <a:latin typeface="Menlo"/>
                <a:cs typeface="Mangal" pitchFamily="2"/>
              </a:rPr>
            </a:br>
            <a:r>
              <a:rPr lang="hi-IN" sz="3200" b="1" dirty="0" smtClean="0">
                <a:solidFill>
                  <a:srgbClr val="FFFF00"/>
                </a:solidFill>
                <a:latin typeface="Menlo"/>
                <a:cs typeface="Mangal" pitchFamily="2"/>
              </a:rPr>
              <a:t/>
            </a:r>
            <a:br>
              <a:rPr lang="hi-IN" sz="3200" b="1" dirty="0" smtClean="0">
                <a:solidFill>
                  <a:srgbClr val="FFFF00"/>
                </a:solidFill>
                <a:latin typeface="Menlo"/>
                <a:cs typeface="Mangal" pitchFamily="2"/>
              </a:rPr>
            </a:br>
            <a:r>
              <a:rPr lang="hi-IN" sz="3200" b="1" dirty="0" smtClean="0">
                <a:solidFill>
                  <a:srgbClr val="FFFF00"/>
                </a:solidFill>
                <a:latin typeface="Menlo"/>
                <a:cs typeface="Mangal" pitchFamily="2"/>
              </a:rPr>
              <a:t/>
            </a:r>
            <a:br>
              <a:rPr lang="hi-IN" sz="3200" b="1" dirty="0" smtClean="0">
                <a:solidFill>
                  <a:srgbClr val="FFFF00"/>
                </a:solidFill>
                <a:latin typeface="Menlo"/>
                <a:cs typeface="Mangal" pitchFamily="2"/>
              </a:rPr>
            </a:br>
            <a:r>
              <a:rPr lang="hi-IN" sz="3200" b="1" dirty="0" smtClean="0">
                <a:solidFill>
                  <a:srgbClr val="FFFF00"/>
                </a:solidFill>
                <a:latin typeface="Menlo"/>
                <a:cs typeface="Mangal" pitchFamily="2"/>
              </a:rPr>
              <a:t>मेहनत अपनी लेख की रेखा, </a:t>
            </a:r>
            <a:br>
              <a:rPr lang="hi-IN" sz="3200" b="1" dirty="0" smtClean="0">
                <a:solidFill>
                  <a:srgbClr val="FFFF00"/>
                </a:solidFill>
                <a:latin typeface="Menlo"/>
                <a:cs typeface="Mangal" pitchFamily="2"/>
              </a:rPr>
            </a:br>
            <a:r>
              <a:rPr lang="hi-IN" sz="3200" b="1" dirty="0" smtClean="0">
                <a:solidFill>
                  <a:srgbClr val="FFFF00"/>
                </a:solidFill>
                <a:latin typeface="Menlo"/>
                <a:cs typeface="Mangal" pitchFamily="2"/>
              </a:rPr>
              <a:t>               मेहनत से क्या डरना </a:t>
            </a:r>
            <a:br>
              <a:rPr lang="hi-IN" sz="3200" b="1" dirty="0" smtClean="0">
                <a:solidFill>
                  <a:srgbClr val="FFFF00"/>
                </a:solidFill>
                <a:latin typeface="Menlo"/>
                <a:cs typeface="Mangal" pitchFamily="2"/>
              </a:rPr>
            </a:br>
            <a:r>
              <a:rPr lang="hi-IN" sz="3200" b="1" dirty="0" smtClean="0">
                <a:solidFill>
                  <a:srgbClr val="FFFF00"/>
                </a:solidFill>
                <a:latin typeface="Menlo"/>
                <a:cs typeface="Mangal" pitchFamily="2"/>
              </a:rPr>
              <a:t> कल गैरों की खातिर की, </a:t>
            </a:r>
            <a:br>
              <a:rPr lang="hi-IN" sz="3200" b="1" dirty="0" smtClean="0">
                <a:solidFill>
                  <a:srgbClr val="FFFF00"/>
                </a:solidFill>
                <a:latin typeface="Menlo"/>
                <a:cs typeface="Mangal" pitchFamily="2"/>
              </a:rPr>
            </a:br>
            <a:r>
              <a:rPr lang="hi-IN" sz="3200" b="1" dirty="0" smtClean="0">
                <a:solidFill>
                  <a:srgbClr val="FFFF00"/>
                </a:solidFill>
                <a:latin typeface="Menlo"/>
                <a:cs typeface="Mangal" pitchFamily="2"/>
              </a:rPr>
              <a:t>           अब अपनी खातिर करना</a:t>
            </a:r>
            <a:r>
              <a:rPr lang="en-US" sz="3200" b="1" dirty="0" smtClean="0">
                <a:solidFill>
                  <a:srgbClr val="FFFF00"/>
                </a:solidFill>
              </a:rPr>
              <a:t/>
            </a:r>
            <a:br>
              <a:rPr lang="en-US" sz="3200" b="1" dirty="0" smtClean="0">
                <a:solidFill>
                  <a:srgbClr val="FFFF00"/>
                </a:solidFill>
              </a:rPr>
            </a:br>
            <a: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r>
            <a:b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r>
              <a:rPr lang="en-US"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r>
            <a:br>
              <a:rPr lang="en-US"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endParaRPr lang="en-US" sz="3200" dirty="0"/>
          </a:p>
        </p:txBody>
      </p:sp>
      <p:sp>
        <p:nvSpPr>
          <p:cNvPr id="3" name="Content Placeholder 2"/>
          <p:cNvSpPr>
            <a:spLocks noGrp="1"/>
          </p:cNvSpPr>
          <p:nvPr>
            <p:ph idx="1"/>
          </p:nvPr>
        </p:nvSpPr>
        <p:spPr>
          <a:xfrm>
            <a:off x="0" y="2057400"/>
            <a:ext cx="9144000" cy="4800600"/>
          </a:xfrm>
        </p:spPr>
        <p:txBody>
          <a:bodyPr/>
          <a:lstStyle/>
          <a:p>
            <a:pPr>
              <a:buNone/>
            </a:pPr>
            <a:endParaRPr lang="hi-IN" dirty="0" smtClean="0"/>
          </a:p>
          <a:p>
            <a:pPr>
              <a:buNone/>
            </a:pPr>
            <a:endParaRPr lang="hi-IN" dirty="0" smtClean="0"/>
          </a:p>
          <a:p>
            <a:pPr>
              <a:buNone/>
            </a:pPr>
            <a:r>
              <a:rPr lang="hi-IN" dirty="0" smtClean="0"/>
              <a:t>इस पंक्ति के द्वारा  कवि कहना चाहते हैं कि मेहनत हमारी किस्मत की रेखा है । इसलिए हमें कभी मेहनत से डरना नहीं चाहिए । हमने कल तक दूसरे के भलाई लिए कार्य किया</a:t>
            </a:r>
            <a:r>
              <a:rPr lang="en-US" dirty="0" smtClean="0"/>
              <a:t>,</a:t>
            </a:r>
            <a:r>
              <a:rPr lang="hi-IN" dirty="0" smtClean="0"/>
              <a:t> लेकिन आज हमें अपने देश के खातिर कार्य करना होगा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st-sunset-of-year-2016_a713dede-4522-11e7-815c-f4e1adc20f07.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152400" y="2590800"/>
            <a:ext cx="7010400" cy="2554545"/>
          </a:xfrm>
          <a:prstGeom prst="rect">
            <a:avLst/>
          </a:prstGeom>
        </p:spPr>
        <p:txBody>
          <a:bodyPr wrap="square">
            <a:spAutoFit/>
          </a:bodyPr>
          <a:lstStyle/>
          <a:p>
            <a:pPr lvl="0" fontAlgn="base">
              <a:spcBef>
                <a:spcPct val="0"/>
              </a:spcBef>
              <a:spcAft>
                <a:spcPct val="0"/>
              </a:spcAft>
            </a:pPr>
            <a:r>
              <a:rPr lang="hi-IN" sz="3200" b="1" dirty="0" smtClean="0">
                <a:solidFill>
                  <a:srgbClr val="FFFF00"/>
                </a:solidFill>
                <a:latin typeface="Menlo"/>
                <a:cs typeface="Mangal" pitchFamily="2"/>
              </a:rPr>
              <a:t>अपना दुख भी एक है साथी,</a:t>
            </a:r>
          </a:p>
          <a:p>
            <a:pPr lvl="0" fontAlgn="base">
              <a:spcBef>
                <a:spcPct val="0"/>
              </a:spcBef>
              <a:spcAft>
                <a:spcPct val="0"/>
              </a:spcAft>
            </a:pPr>
            <a:r>
              <a:rPr lang="hi-IN" sz="3200" b="1" dirty="0" smtClean="0">
                <a:solidFill>
                  <a:srgbClr val="FFFF00"/>
                </a:solidFill>
                <a:latin typeface="Menlo"/>
                <a:cs typeface="Mangal" pitchFamily="2"/>
              </a:rPr>
              <a:t>अपना सुख भी एक   </a:t>
            </a:r>
          </a:p>
          <a:p>
            <a:pPr lvl="0" fontAlgn="base">
              <a:spcBef>
                <a:spcPct val="0"/>
              </a:spcBef>
              <a:spcAft>
                <a:spcPct val="0"/>
              </a:spcAft>
            </a:pPr>
            <a:r>
              <a:rPr lang="hi-IN" sz="3200" b="1" dirty="0" smtClean="0">
                <a:solidFill>
                  <a:srgbClr val="FFFF00"/>
                </a:solidFill>
                <a:latin typeface="Menlo"/>
                <a:cs typeface="Mangal" pitchFamily="2"/>
              </a:rPr>
              <a:t>अपनी मंजिल सच की मंजिल,</a:t>
            </a:r>
          </a:p>
          <a:p>
            <a:pPr lvl="0" fontAlgn="base">
              <a:spcBef>
                <a:spcPct val="0"/>
              </a:spcBef>
              <a:spcAft>
                <a:spcPct val="0"/>
              </a:spcAft>
            </a:pPr>
            <a:r>
              <a:rPr lang="hi-IN" sz="3200" b="1" dirty="0" smtClean="0">
                <a:solidFill>
                  <a:srgbClr val="FFFF00"/>
                </a:solidFill>
                <a:latin typeface="Menlo"/>
                <a:cs typeface="Mangal" pitchFamily="2"/>
              </a:rPr>
              <a:t>अपना रस्ता नेक</a:t>
            </a:r>
            <a:r>
              <a:rPr lang="en-US" sz="3200" b="1" dirty="0" smtClean="0">
                <a:solidFill>
                  <a:srgbClr val="FFFF00"/>
                </a:solidFill>
                <a:latin typeface="Menlo"/>
                <a:cs typeface="Mangal" pitchFamily="2"/>
              </a:rPr>
              <a:t>, </a:t>
            </a:r>
            <a:endParaRPr lang="hi-IN" sz="3200" b="1" dirty="0" smtClean="0">
              <a:solidFill>
                <a:srgbClr val="FFFF00"/>
              </a:solidFill>
              <a:latin typeface="Menlo"/>
              <a:cs typeface="Mangal" pitchFamily="2"/>
            </a:endParaRPr>
          </a:p>
          <a:p>
            <a:pPr lvl="0" fontAlgn="base">
              <a:spcBef>
                <a:spcPct val="0"/>
              </a:spcBef>
              <a:spcAft>
                <a:spcPct val="0"/>
              </a:spcAft>
            </a:pPr>
            <a:r>
              <a:rPr lang="hi-IN" sz="3200" b="1" dirty="0" smtClean="0">
                <a:solidFill>
                  <a:srgbClr val="FFFF00"/>
                </a:solidFill>
                <a:latin typeface="Menlo"/>
                <a:cs typeface="Mangal" pitchFamily="2"/>
              </a:rPr>
              <a:t>साथी हाथ बढ़ाना...  </a:t>
            </a:r>
            <a:endParaRPr lang="en-US" sz="3200" b="1"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81000"/>
          </a:srgb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2209800"/>
          </a:xfrm>
        </p:spPr>
        <p:txBody>
          <a:bodyPr>
            <a:normAutofit fontScale="90000"/>
          </a:bodyPr>
          <a:lstStyle/>
          <a:p>
            <a:pPr lvl="0" algn="l" fontAlgn="base">
              <a:spcAft>
                <a:spcPct val="0"/>
              </a:spcAft>
            </a:pPr>
            <a:r>
              <a:rPr lang="hi-IN" sz="3200" b="1" dirty="0" smtClean="0">
                <a:solidFill>
                  <a:srgbClr val="FFFF00"/>
                </a:solidFill>
                <a:latin typeface="Menlo"/>
                <a:cs typeface="Mangal" pitchFamily="2"/>
              </a:rPr>
              <a:t/>
            </a:r>
            <a:br>
              <a:rPr lang="hi-IN" sz="3200" b="1" dirty="0" smtClean="0">
                <a:solidFill>
                  <a:srgbClr val="FFFF00"/>
                </a:solidFill>
                <a:latin typeface="Menlo"/>
                <a:cs typeface="Mangal" pitchFamily="2"/>
              </a:rPr>
            </a:br>
            <a:r>
              <a:rPr lang="hi-IN" sz="3200" b="1" dirty="0" smtClean="0">
                <a:solidFill>
                  <a:srgbClr val="FFFF00"/>
                </a:solidFill>
                <a:latin typeface="Menlo"/>
                <a:cs typeface="Mangal" pitchFamily="2"/>
              </a:rPr>
              <a:t/>
            </a:r>
            <a:br>
              <a:rPr lang="hi-IN" sz="3200" b="1" dirty="0" smtClean="0">
                <a:solidFill>
                  <a:srgbClr val="FFFF00"/>
                </a:solidFill>
                <a:latin typeface="Menlo"/>
                <a:cs typeface="Mangal" pitchFamily="2"/>
              </a:rPr>
            </a:br>
            <a:r>
              <a:rPr lang="hi-IN" sz="3200" b="1" dirty="0" smtClean="0">
                <a:solidFill>
                  <a:srgbClr val="FFFF00"/>
                </a:solidFill>
                <a:latin typeface="Menlo"/>
                <a:cs typeface="Mangal" pitchFamily="2"/>
              </a:rPr>
              <a:t/>
            </a:r>
            <a:br>
              <a:rPr lang="hi-IN" sz="3200" b="1" dirty="0" smtClean="0">
                <a:solidFill>
                  <a:srgbClr val="FFFF00"/>
                </a:solidFill>
                <a:latin typeface="Menlo"/>
                <a:cs typeface="Mangal" pitchFamily="2"/>
              </a:rPr>
            </a:br>
            <a:r>
              <a:rPr lang="hi-IN" sz="3200" b="1" dirty="0" smtClean="0">
                <a:solidFill>
                  <a:srgbClr val="FFFF00"/>
                </a:solidFill>
                <a:latin typeface="Menlo"/>
                <a:cs typeface="Mangal" pitchFamily="2"/>
              </a:rPr>
              <a:t/>
            </a:r>
            <a:br>
              <a:rPr lang="hi-IN" sz="3200" b="1" dirty="0" smtClean="0">
                <a:solidFill>
                  <a:srgbClr val="FFFF00"/>
                </a:solidFill>
                <a:latin typeface="Menlo"/>
                <a:cs typeface="Mangal" pitchFamily="2"/>
              </a:rPr>
            </a:br>
            <a:r>
              <a:rPr lang="hi-IN" sz="3000" b="1" dirty="0" smtClean="0">
                <a:solidFill>
                  <a:srgbClr val="FFFF00"/>
                </a:solidFill>
                <a:latin typeface="Menlo"/>
                <a:cs typeface="Mangal" pitchFamily="2"/>
              </a:rPr>
              <a:t>अपना दुख भी एक है साथी,</a:t>
            </a:r>
            <a:br>
              <a:rPr lang="hi-IN" sz="3000" b="1" dirty="0" smtClean="0">
                <a:solidFill>
                  <a:srgbClr val="FFFF00"/>
                </a:solidFill>
                <a:latin typeface="Menlo"/>
                <a:cs typeface="Mangal" pitchFamily="2"/>
              </a:rPr>
            </a:br>
            <a:r>
              <a:rPr lang="hi-IN" sz="3000" b="1" dirty="0" smtClean="0">
                <a:solidFill>
                  <a:srgbClr val="FFFF00"/>
                </a:solidFill>
                <a:latin typeface="Menlo"/>
                <a:cs typeface="Mangal" pitchFamily="2"/>
              </a:rPr>
              <a:t>                   अपना सुख भी एक   </a:t>
            </a:r>
            <a:br>
              <a:rPr lang="hi-IN" sz="3000" b="1" dirty="0" smtClean="0">
                <a:solidFill>
                  <a:srgbClr val="FFFF00"/>
                </a:solidFill>
                <a:latin typeface="Menlo"/>
                <a:cs typeface="Mangal" pitchFamily="2"/>
              </a:rPr>
            </a:br>
            <a:r>
              <a:rPr lang="hi-IN" sz="3000" b="1" dirty="0" smtClean="0">
                <a:solidFill>
                  <a:srgbClr val="FFFF00"/>
                </a:solidFill>
                <a:latin typeface="Menlo"/>
                <a:cs typeface="Mangal" pitchFamily="2"/>
              </a:rPr>
              <a:t>अपनी मंजिल सच की मंजिल,</a:t>
            </a:r>
            <a:br>
              <a:rPr lang="hi-IN" sz="3000" b="1" dirty="0" smtClean="0">
                <a:solidFill>
                  <a:srgbClr val="FFFF00"/>
                </a:solidFill>
                <a:latin typeface="Menlo"/>
                <a:cs typeface="Mangal" pitchFamily="2"/>
              </a:rPr>
            </a:br>
            <a:r>
              <a:rPr lang="hi-IN" sz="3000" b="1" dirty="0" smtClean="0">
                <a:solidFill>
                  <a:srgbClr val="FFFF00"/>
                </a:solidFill>
                <a:latin typeface="Menlo"/>
                <a:cs typeface="Mangal" pitchFamily="2"/>
              </a:rPr>
              <a:t>                    अपना रस्ता नेक</a:t>
            </a:r>
            <a:r>
              <a:rPr lang="en-US" sz="3000" b="1" dirty="0" smtClean="0">
                <a:solidFill>
                  <a:srgbClr val="FFFF00"/>
                </a:solidFill>
                <a:latin typeface="Menlo"/>
                <a:cs typeface="Mangal" pitchFamily="2"/>
              </a:rPr>
              <a:t>, </a:t>
            </a:r>
            <a:r>
              <a:rPr lang="hi-IN" sz="3000" b="1" dirty="0" smtClean="0">
                <a:solidFill>
                  <a:srgbClr val="FFFF00"/>
                </a:solidFill>
                <a:latin typeface="Menlo"/>
                <a:cs typeface="Mangal" pitchFamily="2"/>
              </a:rPr>
              <a:t/>
            </a:r>
            <a:br>
              <a:rPr lang="hi-IN" sz="3000" b="1" dirty="0" smtClean="0">
                <a:solidFill>
                  <a:srgbClr val="FFFF00"/>
                </a:solidFill>
                <a:latin typeface="Menlo"/>
                <a:cs typeface="Mangal" pitchFamily="2"/>
              </a:rPr>
            </a:br>
            <a:r>
              <a:rPr lang="hi-IN" sz="3000" b="1" dirty="0" smtClean="0">
                <a:solidFill>
                  <a:srgbClr val="FFFF00"/>
                </a:solidFill>
                <a:latin typeface="Menlo"/>
                <a:cs typeface="Mangal" pitchFamily="2"/>
              </a:rPr>
              <a:t>साथी हाथ बढ़ाना...  </a:t>
            </a:r>
            <a:r>
              <a:rPr lang="en-US" sz="3200" b="1" dirty="0" smtClean="0">
                <a:solidFill>
                  <a:srgbClr val="FFFF00"/>
                </a:solidFill>
                <a:latin typeface="Arial" pitchFamily="34" charset="0"/>
                <a:cs typeface="Arial" pitchFamily="34" charset="0"/>
              </a:rPr>
              <a:t/>
            </a:r>
            <a:br>
              <a:rPr lang="en-US" sz="3200" b="1" dirty="0" smtClean="0">
                <a:solidFill>
                  <a:srgbClr val="FFFF00"/>
                </a:solidFill>
                <a:latin typeface="Arial" pitchFamily="34" charset="0"/>
                <a:cs typeface="Arial" pitchFamily="34" charset="0"/>
              </a:rPr>
            </a:br>
            <a:r>
              <a:rPr lang="en-US" sz="3200" b="1" dirty="0" smtClean="0">
                <a:solidFill>
                  <a:srgbClr val="FFFF00"/>
                </a:solidFill>
              </a:rPr>
              <a:t/>
            </a:r>
            <a:br>
              <a:rPr lang="en-US" sz="3200" b="1" dirty="0" smtClean="0">
                <a:solidFill>
                  <a:srgbClr val="FFFF00"/>
                </a:solidFill>
              </a:rPr>
            </a:br>
            <a: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r>
            <a:b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r>
              <a:rPr lang="en-US"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r>
            <a:br>
              <a:rPr lang="en-US"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endParaRPr lang="en-US" sz="3200" dirty="0"/>
          </a:p>
        </p:txBody>
      </p:sp>
      <p:sp>
        <p:nvSpPr>
          <p:cNvPr id="3" name="Content Placeholder 2"/>
          <p:cNvSpPr>
            <a:spLocks noGrp="1"/>
          </p:cNvSpPr>
          <p:nvPr>
            <p:ph idx="1"/>
          </p:nvPr>
        </p:nvSpPr>
        <p:spPr>
          <a:xfrm>
            <a:off x="0" y="2133600"/>
            <a:ext cx="9144000" cy="4724400"/>
          </a:xfrm>
        </p:spPr>
        <p:txBody>
          <a:bodyPr/>
          <a:lstStyle/>
          <a:p>
            <a:pPr>
              <a:buNone/>
            </a:pPr>
            <a:endParaRPr lang="hi-IN" dirty="0" smtClean="0"/>
          </a:p>
          <a:p>
            <a:pPr algn="just">
              <a:buNone/>
            </a:pPr>
            <a:r>
              <a:rPr lang="hi-IN" dirty="0" smtClean="0"/>
              <a:t>हम सभी भारतीय एक परिवार के सदस्य की तरह हैं । जिस तरह परिवार के किसी एक सदस्य के ऊपर कुछ समस्या आ जाए तो सभी मिलकर दूर करने के लिए भरसक कोशिश करते हैं</a:t>
            </a:r>
            <a:r>
              <a:rPr lang="en-US" dirty="0" smtClean="0"/>
              <a:t>,</a:t>
            </a:r>
            <a:r>
              <a:rPr lang="hi-IN" dirty="0" smtClean="0"/>
              <a:t> उसी तरह हम भारतीय हमेशा मिलकर विपत्तियों को दूर करते हैं । </a:t>
            </a:r>
            <a:endParaRPr lang="en-US" dirty="0" smtClean="0"/>
          </a:p>
          <a:p>
            <a:pPr>
              <a:buNone/>
            </a:pPr>
            <a:endParaRPr lang="hi-IN"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0" y="2819400"/>
            <a:ext cx="7848600" cy="1323439"/>
          </a:xfrm>
          <a:prstGeom prst="rect">
            <a:avLst/>
          </a:prstGeom>
        </p:spPr>
        <p:txBody>
          <a:bodyPr wrap="square">
            <a:spAutoFit/>
          </a:bodyPr>
          <a:lstStyle/>
          <a:p>
            <a:pPr lvl="0" fontAlgn="base">
              <a:spcBef>
                <a:spcPct val="0"/>
              </a:spcBef>
              <a:spcAft>
                <a:spcPct val="0"/>
              </a:spcAft>
            </a:pPr>
            <a:r>
              <a:rPr lang="hi-IN" sz="4000" b="1" dirty="0" smtClean="0">
                <a:solidFill>
                  <a:srgbClr val="FFFF00"/>
                </a:solidFill>
                <a:latin typeface="Menlo"/>
                <a:cs typeface="Mangal" pitchFamily="2"/>
              </a:rPr>
              <a:t>एक से एक मिले तो कतरा, </a:t>
            </a:r>
          </a:p>
          <a:p>
            <a:pPr lvl="0" fontAlgn="base">
              <a:spcBef>
                <a:spcPct val="0"/>
              </a:spcBef>
              <a:spcAft>
                <a:spcPct val="0"/>
              </a:spcAft>
            </a:pPr>
            <a:r>
              <a:rPr lang="hi-IN" sz="4000" b="1" dirty="0" smtClean="0">
                <a:solidFill>
                  <a:srgbClr val="FFFF00"/>
                </a:solidFill>
                <a:latin typeface="Menlo"/>
                <a:cs typeface="Mangal" pitchFamily="2"/>
              </a:rPr>
              <a:t>बन जाता है दरिया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ddune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381000"/>
            <a:ext cx="7391400" cy="1446550"/>
          </a:xfrm>
          <a:prstGeom prst="rect">
            <a:avLst/>
          </a:prstGeom>
        </p:spPr>
        <p:txBody>
          <a:bodyPr wrap="square">
            <a:spAutoFit/>
          </a:bodyPr>
          <a:lstStyle/>
          <a:p>
            <a:pPr lvl="0" fontAlgn="base">
              <a:spcBef>
                <a:spcPct val="0"/>
              </a:spcBef>
              <a:spcAft>
                <a:spcPct val="0"/>
              </a:spcAft>
            </a:pPr>
            <a:r>
              <a:rPr lang="hi-IN" sz="4400" b="1" dirty="0" smtClean="0">
                <a:solidFill>
                  <a:srgbClr val="FFFF00"/>
                </a:solidFill>
                <a:latin typeface="Menlo"/>
                <a:cs typeface="Mangal" pitchFamily="2"/>
              </a:rPr>
              <a:t>एक से एक मिले तो ज़र्रा, </a:t>
            </a:r>
          </a:p>
          <a:p>
            <a:pPr lvl="0" fontAlgn="base">
              <a:spcBef>
                <a:spcPct val="0"/>
              </a:spcBef>
              <a:spcAft>
                <a:spcPct val="0"/>
              </a:spcAft>
            </a:pPr>
            <a:r>
              <a:rPr lang="hi-IN" sz="4400" b="1" dirty="0" smtClean="0">
                <a:solidFill>
                  <a:srgbClr val="FFFF00"/>
                </a:solidFill>
                <a:latin typeface="Menlo"/>
                <a:cs typeface="Mangal" pitchFamily="2"/>
              </a:rPr>
              <a:t>बन जाता है सेहरा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862.jpg"/>
          <p:cNvPicPr>
            <a:picLocks noChangeAspect="1"/>
          </p:cNvPicPr>
          <p:nvPr/>
        </p:nvPicPr>
        <p:blipFill>
          <a:blip r:embed="rId2" cstate="print"/>
          <a:stretch>
            <a:fillRect/>
          </a:stretch>
        </p:blipFill>
        <p:spPr>
          <a:xfrm>
            <a:off x="0" y="0"/>
            <a:ext cx="9113308" cy="6858000"/>
          </a:xfrm>
          <a:prstGeom prst="rect">
            <a:avLst/>
          </a:prstGeom>
        </p:spPr>
      </p:pic>
      <p:sp>
        <p:nvSpPr>
          <p:cNvPr id="3" name="Rectangle 2"/>
          <p:cNvSpPr/>
          <p:nvPr/>
        </p:nvSpPr>
        <p:spPr>
          <a:xfrm>
            <a:off x="0" y="457200"/>
            <a:ext cx="6858000" cy="1323439"/>
          </a:xfrm>
          <a:prstGeom prst="rect">
            <a:avLst/>
          </a:prstGeom>
        </p:spPr>
        <p:txBody>
          <a:bodyPr wrap="square">
            <a:spAutoFit/>
          </a:bodyPr>
          <a:lstStyle/>
          <a:p>
            <a:pPr lvl="0" fontAlgn="base">
              <a:spcBef>
                <a:spcPct val="0"/>
              </a:spcBef>
              <a:spcAft>
                <a:spcPct val="0"/>
              </a:spcAft>
            </a:pPr>
            <a:r>
              <a:rPr lang="hi-IN" sz="4000" b="1" dirty="0" smtClean="0">
                <a:solidFill>
                  <a:srgbClr val="FFFF00"/>
                </a:solidFill>
                <a:latin typeface="Menlo"/>
                <a:cs typeface="Mangal" pitchFamily="2"/>
              </a:rPr>
              <a:t>एक से एक मिले तो राई, </a:t>
            </a:r>
          </a:p>
          <a:p>
            <a:pPr lvl="0" fontAlgn="base">
              <a:spcBef>
                <a:spcPct val="0"/>
              </a:spcBef>
              <a:spcAft>
                <a:spcPct val="0"/>
              </a:spcAft>
            </a:pPr>
            <a:r>
              <a:rPr lang="hi-IN" sz="4000" b="1" dirty="0" smtClean="0">
                <a:solidFill>
                  <a:srgbClr val="FFFF00"/>
                </a:solidFill>
                <a:latin typeface="Menlo"/>
                <a:cs typeface="Mangal" pitchFamily="2"/>
              </a:rPr>
              <a:t>बन सकती है परबत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ck-photo-large-group-of-people-seen-from-above-gathered-together-in-the-shape-of-a-bodybuilder-251596087.jpg"/>
          <p:cNvPicPr>
            <a:picLocks noChangeAspect="1"/>
          </p:cNvPicPr>
          <p:nvPr/>
        </p:nvPicPr>
        <p:blipFill>
          <a:blip r:embed="rId2" cstate="print"/>
          <a:srcRect b="6421"/>
          <a:stretch>
            <a:fillRect/>
          </a:stretch>
        </p:blipFill>
        <p:spPr>
          <a:xfrm>
            <a:off x="0" y="0"/>
            <a:ext cx="9144000" cy="6858000"/>
          </a:xfrm>
          <a:prstGeom prst="rect">
            <a:avLst/>
          </a:prstGeom>
        </p:spPr>
      </p:pic>
      <p:sp>
        <p:nvSpPr>
          <p:cNvPr id="3" name="Rectangle 2"/>
          <p:cNvSpPr/>
          <p:nvPr/>
        </p:nvSpPr>
        <p:spPr>
          <a:xfrm>
            <a:off x="0" y="4648200"/>
            <a:ext cx="9144000" cy="1938992"/>
          </a:xfrm>
          <a:prstGeom prst="rect">
            <a:avLst/>
          </a:prstGeom>
          <a:solidFill>
            <a:schemeClr val="accent6">
              <a:alpha val="52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fontAlgn="base">
              <a:spcBef>
                <a:spcPct val="0"/>
              </a:spcBef>
              <a:spcAft>
                <a:spcPct val="0"/>
              </a:spcAft>
            </a:pPr>
            <a:r>
              <a:rPr lang="hi-IN" sz="4000" b="1" dirty="0" smtClean="0">
                <a:solidFill>
                  <a:srgbClr val="FF0000"/>
                </a:solidFill>
                <a:latin typeface="Menlo"/>
                <a:cs typeface="Mangal" pitchFamily="2"/>
              </a:rPr>
              <a:t>एक से एक मिले तो इन्सान, </a:t>
            </a:r>
          </a:p>
          <a:p>
            <a:pPr lvl="0" fontAlgn="base">
              <a:spcBef>
                <a:spcPct val="0"/>
              </a:spcBef>
              <a:spcAft>
                <a:spcPct val="0"/>
              </a:spcAft>
            </a:pPr>
            <a:r>
              <a:rPr lang="hi-IN" sz="4000" b="1" dirty="0" smtClean="0">
                <a:solidFill>
                  <a:srgbClr val="FF0000"/>
                </a:solidFill>
                <a:latin typeface="Menlo"/>
                <a:cs typeface="Mangal" pitchFamily="2"/>
              </a:rPr>
              <a:t>बस में कर ले किस्मत</a:t>
            </a:r>
            <a:r>
              <a:rPr lang="en-US" sz="4000" b="1" dirty="0" smtClean="0">
                <a:solidFill>
                  <a:srgbClr val="FF0000"/>
                </a:solidFill>
                <a:latin typeface="Menlo"/>
                <a:cs typeface="Mangal" pitchFamily="2"/>
              </a:rPr>
              <a:t>, </a:t>
            </a:r>
          </a:p>
          <a:p>
            <a:pPr lvl="0" fontAlgn="base">
              <a:spcBef>
                <a:spcPct val="0"/>
              </a:spcBef>
              <a:spcAft>
                <a:spcPct val="0"/>
              </a:spcAft>
            </a:pPr>
            <a:r>
              <a:rPr lang="hi-IN" sz="4000" b="1" dirty="0" smtClean="0">
                <a:solidFill>
                  <a:srgbClr val="FF0000"/>
                </a:solidFill>
                <a:latin typeface="Menlo"/>
                <a:cs typeface="Mangal" pitchFamily="2"/>
              </a:rPr>
              <a:t>साथी हाथ बढ़ाना... </a:t>
            </a: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alpha val="82000"/>
          </a:srgb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981200"/>
          </a:xfrm>
        </p:spPr>
        <p:txBody>
          <a:bodyPr>
            <a:noAutofit/>
          </a:bodyPr>
          <a:lstStyle/>
          <a:p>
            <a:pPr algn="l"/>
            <a:r>
              <a:rPr lang="hi-IN" sz="3600" b="1" dirty="0" smtClean="0">
                <a:solidFill>
                  <a:srgbClr val="FFFF00"/>
                </a:solidFill>
              </a:rPr>
              <a:t> </a:t>
            </a:r>
            <a:r>
              <a:rPr lang="hi-IN" sz="4000" b="1" dirty="0" smtClean="0">
                <a:solidFill>
                  <a:srgbClr val="FFFF00"/>
                </a:solidFill>
              </a:rPr>
              <a:t/>
            </a:r>
            <a:br>
              <a:rPr lang="hi-IN" sz="4000" b="1" dirty="0" smtClean="0">
                <a:solidFill>
                  <a:srgbClr val="FFFF00"/>
                </a:solidFill>
              </a:rPr>
            </a:br>
            <a:r>
              <a:rPr lang="hi-IN" sz="4000" b="1" dirty="0" smtClean="0">
                <a:solidFill>
                  <a:srgbClr val="FFFF00"/>
                </a:solidFill>
              </a:rPr>
              <a:t/>
            </a:r>
            <a:br>
              <a:rPr lang="hi-IN" sz="4000" b="1" dirty="0" smtClean="0">
                <a:solidFill>
                  <a:srgbClr val="FFFF00"/>
                </a:solidFill>
              </a:rPr>
            </a:br>
            <a:r>
              <a:rPr lang="hi-IN" sz="2800" b="1" dirty="0" smtClean="0">
                <a:solidFill>
                  <a:srgbClr val="FFFF00"/>
                </a:solidFill>
              </a:rPr>
              <a:t>एक से एक मिले तो कतरा</a:t>
            </a:r>
            <a:r>
              <a:rPr lang="en-US" sz="2800" b="1" dirty="0" smtClean="0">
                <a:solidFill>
                  <a:srgbClr val="FFFF00"/>
                </a:solidFill>
              </a:rPr>
              <a:t>,</a:t>
            </a:r>
            <a:r>
              <a:rPr lang="hi-IN" sz="2800" b="1" dirty="0" smtClean="0">
                <a:solidFill>
                  <a:srgbClr val="FFFF00"/>
                </a:solidFill>
              </a:rPr>
              <a:t> बन जाता है दरिया</a:t>
            </a:r>
            <a:r>
              <a:rPr lang="en-US" sz="2800" b="1" dirty="0" smtClean="0">
                <a:solidFill>
                  <a:srgbClr val="FFFF00"/>
                </a:solidFill>
              </a:rPr>
              <a:t>,</a:t>
            </a:r>
            <a:br>
              <a:rPr lang="en-US" sz="2800" b="1" dirty="0" smtClean="0">
                <a:solidFill>
                  <a:srgbClr val="FFFF00"/>
                </a:solidFill>
              </a:rPr>
            </a:br>
            <a:r>
              <a:rPr lang="hi-IN" sz="2800" b="1" dirty="0" smtClean="0">
                <a:solidFill>
                  <a:srgbClr val="FFFF00"/>
                </a:solidFill>
              </a:rPr>
              <a:t>एक से एक मिले तो ज़र्रा</a:t>
            </a:r>
            <a:r>
              <a:rPr lang="en-US" sz="2800" b="1" dirty="0" smtClean="0">
                <a:solidFill>
                  <a:srgbClr val="FFFF00"/>
                </a:solidFill>
              </a:rPr>
              <a:t>,</a:t>
            </a:r>
            <a:r>
              <a:rPr lang="hi-IN" sz="2800" b="1" dirty="0" smtClean="0">
                <a:solidFill>
                  <a:srgbClr val="FFFF00"/>
                </a:solidFill>
              </a:rPr>
              <a:t> बन जाता है सेहरा</a:t>
            </a:r>
            <a:r>
              <a:rPr lang="en-US" sz="2800" b="1" dirty="0" smtClean="0">
                <a:solidFill>
                  <a:srgbClr val="FFFF00"/>
                </a:solidFill>
              </a:rPr>
              <a:t>,</a:t>
            </a:r>
            <a:r>
              <a:rPr lang="hi-IN" sz="2800" b="1" dirty="0" smtClean="0">
                <a:solidFill>
                  <a:srgbClr val="FFFF00"/>
                </a:solidFill>
              </a:rPr>
              <a:t> </a:t>
            </a:r>
            <a:r>
              <a:rPr lang="en-US" sz="2800" b="1" dirty="0" smtClean="0">
                <a:solidFill>
                  <a:srgbClr val="FFFF00"/>
                </a:solidFill>
              </a:rPr>
              <a:t/>
            </a:r>
            <a:br>
              <a:rPr lang="en-US" sz="2800" b="1" dirty="0" smtClean="0">
                <a:solidFill>
                  <a:srgbClr val="FFFF00"/>
                </a:solidFill>
              </a:rPr>
            </a:br>
            <a:r>
              <a:rPr lang="hi-IN" sz="2800" b="1" dirty="0" smtClean="0">
                <a:solidFill>
                  <a:srgbClr val="FFFF00"/>
                </a:solidFill>
              </a:rPr>
              <a:t>एक से एक मिले तो राई</a:t>
            </a:r>
            <a:r>
              <a:rPr lang="en-US" sz="2800" b="1" dirty="0" smtClean="0">
                <a:solidFill>
                  <a:srgbClr val="FFFF00"/>
                </a:solidFill>
              </a:rPr>
              <a:t>,</a:t>
            </a:r>
            <a:r>
              <a:rPr lang="hi-IN" sz="2800" b="1" dirty="0" smtClean="0">
                <a:solidFill>
                  <a:srgbClr val="FFFF00"/>
                </a:solidFill>
              </a:rPr>
              <a:t> बन सकती है परबत</a:t>
            </a:r>
            <a:r>
              <a:rPr lang="en-US" sz="2800" b="1" dirty="0" smtClean="0">
                <a:solidFill>
                  <a:srgbClr val="FFFF00"/>
                </a:solidFill>
              </a:rPr>
              <a:t>,</a:t>
            </a:r>
            <a:br>
              <a:rPr lang="en-US" sz="2800" b="1" dirty="0" smtClean="0">
                <a:solidFill>
                  <a:srgbClr val="FFFF00"/>
                </a:solidFill>
              </a:rPr>
            </a:br>
            <a:r>
              <a:rPr lang="hi-IN" sz="2800" b="1" dirty="0" smtClean="0">
                <a:solidFill>
                  <a:srgbClr val="FFFF00"/>
                </a:solidFill>
              </a:rPr>
              <a:t>एक से एक मिले तो इंसाँ</a:t>
            </a:r>
            <a:r>
              <a:rPr lang="en-US" sz="2800" b="1" dirty="0" smtClean="0">
                <a:solidFill>
                  <a:srgbClr val="FFFF00"/>
                </a:solidFill>
              </a:rPr>
              <a:t>,</a:t>
            </a:r>
            <a:r>
              <a:rPr lang="hi-IN" sz="2800" b="1" dirty="0" smtClean="0">
                <a:solidFill>
                  <a:srgbClr val="FFFF00"/>
                </a:solidFill>
              </a:rPr>
              <a:t> बस में कर ले किस्मत</a:t>
            </a:r>
            <a:r>
              <a:rPr lang="en-US" sz="2800" b="1" dirty="0" smtClean="0">
                <a:solidFill>
                  <a:srgbClr val="FFFF00"/>
                </a:solidFill>
              </a:rPr>
              <a:t>,</a:t>
            </a:r>
            <a:br>
              <a:rPr lang="en-US" sz="2800" b="1" dirty="0" smtClean="0">
                <a:solidFill>
                  <a:srgbClr val="FFFF00"/>
                </a:solidFill>
              </a:rPr>
            </a:br>
            <a:r>
              <a:rPr lang="hi-IN" sz="2800" b="1" dirty="0" smtClean="0">
                <a:solidFill>
                  <a:srgbClr val="FFFF00"/>
                </a:solidFill>
              </a:rPr>
              <a:t>साथी हाथ बढ़ाना ।   </a:t>
            </a:r>
            <a:r>
              <a:rPr lang="en-US" sz="3600" dirty="0" smtClean="0"/>
              <a:t/>
            </a:r>
            <a:br>
              <a:rPr lang="en-US" sz="3600" dirty="0" smtClean="0"/>
            </a:br>
            <a:endParaRPr lang="en-US" sz="3600" b="1" dirty="0">
              <a:solidFill>
                <a:srgbClr val="FFFF00"/>
              </a:solidFill>
            </a:endParaRPr>
          </a:p>
        </p:txBody>
      </p:sp>
      <p:sp>
        <p:nvSpPr>
          <p:cNvPr id="3" name="Content Placeholder 2"/>
          <p:cNvSpPr>
            <a:spLocks noGrp="1"/>
          </p:cNvSpPr>
          <p:nvPr>
            <p:ph idx="1"/>
          </p:nvPr>
        </p:nvSpPr>
        <p:spPr>
          <a:xfrm>
            <a:off x="0" y="2514600"/>
            <a:ext cx="9144000" cy="4343400"/>
          </a:xfrm>
        </p:spPr>
        <p:txBody>
          <a:bodyPr/>
          <a:lstStyle/>
          <a:p>
            <a:pPr algn="just">
              <a:buNone/>
            </a:pPr>
            <a:endParaRPr lang="hi-IN" dirty="0" smtClean="0"/>
          </a:p>
          <a:p>
            <a:pPr algn="just">
              <a:buNone/>
            </a:pPr>
            <a:r>
              <a:rPr lang="hi-IN" dirty="0" smtClean="0"/>
              <a:t>एक से एक बूंद मिलकर दरिया बनता है । छोटे छोटे कण मिलकर ही रेगिस्तान बनता है । एक एक सरसों का दाना मिलकर ही परबत बनता है । प्रत्येक मनुष्य की सहयोग से ही भारत की किस्मत बदला जा सकता है । अतः सभी देशवासी मिलजूलकर कार्य करें तो हमारे पावन भारतवर्ष को सफलता के शिखर तक पहुंचा सकते हैं ।    </a:t>
            </a:r>
            <a:endParaRPr lang="en-US" dirty="0" smtClean="0"/>
          </a:p>
          <a:p>
            <a:pPr algn="just">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alpha val="7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90600"/>
          </a:xfrm>
          <a:solidFill>
            <a:schemeClr val="accent4">
              <a:lumMod val="20000"/>
              <a:lumOff val="80000"/>
            </a:schemeClr>
          </a:solidFill>
        </p:spPr>
        <p:txBody>
          <a:bodyPr>
            <a:normAutofit/>
          </a:bodyPr>
          <a:lstStyle/>
          <a:p>
            <a:pPr algn="l"/>
            <a:r>
              <a:rPr lang="hi-IN" sz="5400" dirty="0" smtClean="0"/>
              <a:t>शब्दार्थ :</a:t>
            </a:r>
            <a:endParaRPr lang="en-US" sz="5400" dirty="0"/>
          </a:p>
        </p:txBody>
      </p:sp>
      <p:sp>
        <p:nvSpPr>
          <p:cNvPr id="3" name="Subtitle 2"/>
          <p:cNvSpPr>
            <a:spLocks noGrp="1"/>
          </p:cNvSpPr>
          <p:nvPr>
            <p:ph type="subTitle" idx="1"/>
          </p:nvPr>
        </p:nvSpPr>
        <p:spPr>
          <a:xfrm>
            <a:off x="0" y="990600"/>
            <a:ext cx="9144000" cy="5867400"/>
          </a:xfrm>
        </p:spPr>
        <p:txBody>
          <a:bodyPr>
            <a:normAutofit/>
          </a:bodyPr>
          <a:lstStyle/>
          <a:p>
            <a:pPr algn="l">
              <a:buFont typeface="Wingdings" pitchFamily="2" charset="2"/>
              <a:buChar char="v"/>
            </a:pPr>
            <a:r>
              <a:rPr lang="hi-IN" dirty="0" smtClean="0">
                <a:solidFill>
                  <a:schemeClr val="tx1"/>
                </a:solidFill>
              </a:rPr>
              <a:t> परबत – पर्वत </a:t>
            </a:r>
          </a:p>
          <a:p>
            <a:pPr algn="l">
              <a:buFont typeface="Wingdings" pitchFamily="2" charset="2"/>
              <a:buChar char="v"/>
            </a:pPr>
            <a:r>
              <a:rPr lang="hi-IN" dirty="0" smtClean="0">
                <a:solidFill>
                  <a:schemeClr val="tx1"/>
                </a:solidFill>
              </a:rPr>
              <a:t> सिस – शीश </a:t>
            </a:r>
          </a:p>
          <a:p>
            <a:pPr algn="l">
              <a:buFont typeface="Wingdings" pitchFamily="2" charset="2"/>
              <a:buChar char="v"/>
            </a:pPr>
            <a:r>
              <a:rPr lang="hi-IN" dirty="0" smtClean="0">
                <a:solidFill>
                  <a:schemeClr val="tx1"/>
                </a:solidFill>
              </a:rPr>
              <a:t> फ़ौलादी – लोहे से बना हुआ बहुत मजबूत</a:t>
            </a:r>
          </a:p>
          <a:p>
            <a:pPr algn="l">
              <a:buFont typeface="Wingdings" pitchFamily="2" charset="2"/>
              <a:buChar char="v"/>
            </a:pPr>
            <a:r>
              <a:rPr lang="hi-IN" dirty="0" smtClean="0">
                <a:solidFill>
                  <a:schemeClr val="tx1"/>
                </a:solidFill>
              </a:rPr>
              <a:t> गैरों – पराए </a:t>
            </a:r>
          </a:p>
          <a:p>
            <a:pPr algn="l">
              <a:buFont typeface="Wingdings" pitchFamily="2" charset="2"/>
              <a:buChar char="v"/>
            </a:pPr>
            <a:r>
              <a:rPr lang="hi-IN" dirty="0" smtClean="0">
                <a:solidFill>
                  <a:schemeClr val="tx1"/>
                </a:solidFill>
              </a:rPr>
              <a:t> ज़र्रा – छोटा कण </a:t>
            </a:r>
          </a:p>
          <a:p>
            <a:pPr algn="l">
              <a:buFont typeface="Wingdings" pitchFamily="2" charset="2"/>
              <a:buChar char="v"/>
            </a:pPr>
            <a:r>
              <a:rPr lang="hi-IN" dirty="0" smtClean="0">
                <a:solidFill>
                  <a:schemeClr val="tx1"/>
                </a:solidFill>
              </a:rPr>
              <a:t> सेहरा – रेगिस्तान </a:t>
            </a:r>
          </a:p>
          <a:p>
            <a:pPr algn="l">
              <a:buFont typeface="Wingdings" pitchFamily="2" charset="2"/>
              <a:buChar char="v"/>
            </a:pPr>
            <a:r>
              <a:rPr lang="hi-IN" dirty="0" smtClean="0">
                <a:solidFill>
                  <a:schemeClr val="tx1"/>
                </a:solidFill>
              </a:rPr>
              <a:t> सागर – समुद्र, सिंधु </a:t>
            </a:r>
          </a:p>
          <a:p>
            <a:pPr algn="l">
              <a:buFont typeface="Wingdings" pitchFamily="2" charset="2"/>
              <a:buChar char="v"/>
            </a:pPr>
            <a:r>
              <a:rPr lang="hi-IN" dirty="0" smtClean="0">
                <a:solidFill>
                  <a:schemeClr val="tx1"/>
                </a:solidFill>
              </a:rPr>
              <a:t> लेख – किस्मत, तकदीर </a:t>
            </a:r>
          </a:p>
          <a:p>
            <a:pPr algn="l">
              <a:buFont typeface="Wingdings" pitchFamily="2" charset="2"/>
              <a:buChar char="v"/>
            </a:pPr>
            <a:r>
              <a:rPr lang="hi-IN" dirty="0">
                <a:solidFill>
                  <a:schemeClr val="tx1"/>
                </a:solidFill>
              </a:rPr>
              <a:t> </a:t>
            </a:r>
            <a:r>
              <a:rPr lang="hi-IN" dirty="0" smtClean="0">
                <a:solidFill>
                  <a:schemeClr val="tx1"/>
                </a:solidFill>
              </a:rPr>
              <a:t>राह – रास्ता, पथ</a:t>
            </a:r>
          </a:p>
          <a:p>
            <a:pPr algn="l">
              <a:buFont typeface="Wingdings" pitchFamily="2" charset="2"/>
              <a:buChar char="v"/>
            </a:pPr>
            <a:r>
              <a:rPr lang="hi-IN" dirty="0" smtClean="0">
                <a:solidFill>
                  <a:schemeClr val="tx1"/>
                </a:solidFill>
              </a:rPr>
              <a:t> मेहनत – परिश्रम </a:t>
            </a:r>
          </a:p>
          <a:p>
            <a:pPr algn="l">
              <a:buFont typeface="Wingdings" pitchFamily="2" charset="2"/>
              <a:buChar char="v"/>
            </a:pP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ownloads\sathi haath badhana 3.jpg"/>
          <p:cNvPicPr>
            <a:picLocks noChangeAspect="1" noChangeArrowheads="1"/>
          </p:cNvPicPr>
          <p:nvPr/>
        </p:nvPicPr>
        <p:blipFill>
          <a:blip r:embed="rId2" cstate="print"/>
          <a:srcRect/>
          <a:stretch>
            <a:fillRect/>
          </a:stretch>
        </p:blipFill>
        <p:spPr bwMode="auto">
          <a:xfrm>
            <a:off x="-1" y="0"/>
            <a:ext cx="9172905" cy="6858000"/>
          </a:xfrm>
          <a:prstGeom prst="rect">
            <a:avLst/>
          </a:prstGeom>
          <a:noFill/>
        </p:spPr>
      </p:pic>
      <p:sp>
        <p:nvSpPr>
          <p:cNvPr id="5" name="Rectangle 4"/>
          <p:cNvSpPr/>
          <p:nvPr/>
        </p:nvSpPr>
        <p:spPr>
          <a:xfrm>
            <a:off x="2743200" y="304800"/>
            <a:ext cx="5562600" cy="369332"/>
          </a:xfrm>
          <a:prstGeom prst="rect">
            <a:avLst/>
          </a:prstGeom>
        </p:spPr>
        <p:txBody>
          <a:bodyPr wrap="square">
            <a:spAutoFit/>
          </a:bodyPr>
          <a:lstStyle/>
          <a:p>
            <a:r>
              <a:rPr lang="en-US" dirty="0" smtClean="0">
                <a:hlinkClick r:id="rId3"/>
              </a:rPr>
              <a:t>https://www.youtube.com/watch?v=7RZ4uXrXfAg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alpha val="7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90600"/>
          </a:xfrm>
          <a:solidFill>
            <a:schemeClr val="accent4">
              <a:lumMod val="20000"/>
              <a:lumOff val="80000"/>
            </a:schemeClr>
          </a:solidFill>
        </p:spPr>
        <p:txBody>
          <a:bodyPr>
            <a:normAutofit/>
          </a:bodyPr>
          <a:lstStyle/>
          <a:p>
            <a:pPr algn="l"/>
            <a:r>
              <a:rPr lang="hi-IN" sz="5400" dirty="0" smtClean="0"/>
              <a:t>शब्दार्थ :</a:t>
            </a:r>
            <a:endParaRPr lang="en-US" sz="5400" dirty="0"/>
          </a:p>
        </p:txBody>
      </p:sp>
      <p:sp>
        <p:nvSpPr>
          <p:cNvPr id="3" name="Subtitle 2"/>
          <p:cNvSpPr>
            <a:spLocks noGrp="1"/>
          </p:cNvSpPr>
          <p:nvPr>
            <p:ph type="subTitle" idx="1"/>
          </p:nvPr>
        </p:nvSpPr>
        <p:spPr>
          <a:xfrm>
            <a:off x="0" y="990600"/>
            <a:ext cx="9144000" cy="5867400"/>
          </a:xfrm>
        </p:spPr>
        <p:txBody>
          <a:bodyPr>
            <a:normAutofit/>
          </a:bodyPr>
          <a:lstStyle/>
          <a:p>
            <a:pPr algn="l"/>
            <a:endParaRPr lang="hi-IN" dirty="0" smtClean="0">
              <a:solidFill>
                <a:schemeClr val="tx1"/>
              </a:solidFill>
            </a:endParaRPr>
          </a:p>
          <a:p>
            <a:pPr algn="l"/>
            <a:endParaRPr lang="hi-IN" dirty="0" smtClean="0">
              <a:solidFill>
                <a:schemeClr val="tx1"/>
              </a:solidFill>
            </a:endParaRPr>
          </a:p>
          <a:p>
            <a:pPr algn="l">
              <a:buFont typeface="Wingdings" pitchFamily="2" charset="2"/>
              <a:buChar char="v"/>
            </a:pPr>
            <a:r>
              <a:rPr lang="hi-IN" dirty="0" smtClean="0">
                <a:solidFill>
                  <a:schemeClr val="tx1"/>
                </a:solidFill>
              </a:rPr>
              <a:t> खातिर – परवाह </a:t>
            </a:r>
          </a:p>
          <a:p>
            <a:pPr algn="l">
              <a:buFont typeface="Wingdings" pitchFamily="2" charset="2"/>
              <a:buChar char="v"/>
            </a:pPr>
            <a:r>
              <a:rPr lang="hi-IN" dirty="0" smtClean="0">
                <a:solidFill>
                  <a:schemeClr val="tx1"/>
                </a:solidFill>
              </a:rPr>
              <a:t> मंजिल – लक्ष्य  </a:t>
            </a:r>
          </a:p>
          <a:p>
            <a:pPr algn="l">
              <a:buFont typeface="Wingdings" pitchFamily="2" charset="2"/>
              <a:buChar char="v"/>
            </a:pPr>
            <a:r>
              <a:rPr lang="hi-IN" dirty="0" smtClean="0">
                <a:solidFill>
                  <a:schemeClr val="tx1"/>
                </a:solidFill>
              </a:rPr>
              <a:t> नेक – अच्छा </a:t>
            </a:r>
          </a:p>
          <a:p>
            <a:pPr algn="l">
              <a:buFont typeface="Wingdings" pitchFamily="2" charset="2"/>
              <a:buChar char="v"/>
            </a:pPr>
            <a:r>
              <a:rPr lang="hi-IN" dirty="0" smtClean="0">
                <a:solidFill>
                  <a:schemeClr val="tx1"/>
                </a:solidFill>
              </a:rPr>
              <a:t> राई – सरसों (Mustard)</a:t>
            </a:r>
          </a:p>
          <a:p>
            <a:pPr algn="l">
              <a:buFont typeface="Wingdings" pitchFamily="2" charset="2"/>
              <a:buChar char="v"/>
            </a:pPr>
            <a:r>
              <a:rPr lang="hi-IN" dirty="0" smtClean="0">
                <a:solidFill>
                  <a:schemeClr val="tx1"/>
                </a:solidFill>
              </a:rPr>
              <a:t> इंसाँ – इंसान, मनुष्य  </a:t>
            </a:r>
            <a:endParaRPr lang="hi-IN" dirty="0">
              <a:solidFill>
                <a:schemeClr val="tx1"/>
              </a:solidFill>
            </a:endParaRPr>
          </a:p>
          <a:p>
            <a:pPr algn="l">
              <a:buFont typeface="Wingdings" pitchFamily="2" charset="2"/>
              <a:buChar char="v"/>
            </a:pPr>
            <a:r>
              <a:rPr lang="hi-IN" dirty="0" smtClean="0">
                <a:solidFill>
                  <a:schemeClr val="tx1"/>
                </a:solidFill>
              </a:rPr>
              <a:t> बस – काबू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ILIP\Desktop\साथी हाथ बढ़ाना.jpe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ILIP\Desktop\New folder\p11.jpg"/>
          <p:cNvPicPr>
            <a:picLocks noChangeAspect="1" noChangeArrowheads="1"/>
          </p:cNvPicPr>
          <p:nvPr/>
        </p:nvPicPr>
        <p:blipFill>
          <a:blip r:embed="rId2" cstate="print"/>
          <a:srcRect b="14444"/>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b="8046"/>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4632" b="9781"/>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3333" t="4444" b="5556"/>
          <a:stretch>
            <a:fillRect/>
          </a:stretch>
        </p:blipFill>
        <p:spPr bwMode="auto">
          <a:xfrm>
            <a:off x="9525" y="28575"/>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t="6977" r="2230" b="17442"/>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38600"/>
            <a:ext cx="9144000" cy="2723823"/>
          </a:xfrm>
          <a:prstGeom prst="rect">
            <a:avLst/>
          </a:prstGeom>
          <a:solidFill>
            <a:schemeClr val="accent6">
              <a:alpha val="38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i-IN" sz="3600" b="1" cap="none" spc="0" dirty="0" smtClean="0">
                <a:ln w="11430"/>
                <a:solidFill>
                  <a:schemeClr val="tx1"/>
                </a:solidFill>
              </a:rPr>
              <a:t>प्रस्तुतकर्त्ता:</a:t>
            </a:r>
          </a:p>
          <a:p>
            <a:r>
              <a:rPr lang="hi-IN" sz="3600" b="1" dirty="0" smtClean="0">
                <a:ln w="11430"/>
                <a:solidFill>
                  <a:schemeClr val="tx1"/>
                </a:solidFill>
              </a:rPr>
              <a:t>दिलीप कुमार बेहेरा</a:t>
            </a:r>
            <a:endParaRPr lang="en-IN" sz="3600" b="1" dirty="0" smtClean="0">
              <a:ln w="11430"/>
              <a:solidFill>
                <a:schemeClr val="tx1"/>
              </a:solidFill>
            </a:endParaRPr>
          </a:p>
          <a:p>
            <a:r>
              <a:rPr lang="en-IN" sz="3600" b="1" smtClean="0">
                <a:ln w="11430"/>
                <a:solidFill>
                  <a:schemeClr val="tx1"/>
                </a:solidFill>
              </a:rPr>
              <a:t>Mob: 9040145452</a:t>
            </a:r>
            <a:r>
              <a:rPr lang="hi-IN" sz="3600" b="1" dirty="0" smtClean="0">
                <a:ln w="11430"/>
                <a:solidFill>
                  <a:schemeClr val="tx1"/>
                </a:solidFill>
              </a:rPr>
              <a:t> </a:t>
            </a:r>
            <a:endParaRPr lang="en-IN" sz="3600" b="1" dirty="0" smtClean="0">
              <a:ln w="11430"/>
              <a:solidFill>
                <a:schemeClr val="tx1"/>
              </a:solidFill>
            </a:endParaRPr>
          </a:p>
          <a:p>
            <a:endParaRPr lang="hi-IN" sz="1100" b="1" dirty="0" smtClean="0">
              <a:ln w="11430"/>
              <a:solidFill>
                <a:schemeClr val="tx1"/>
              </a:solidFill>
            </a:endParaRPr>
          </a:p>
          <a:p>
            <a:r>
              <a:rPr lang="hi-IN" sz="3600" b="1" cap="none" spc="0" dirty="0" smtClean="0">
                <a:ln w="11430"/>
                <a:solidFill>
                  <a:schemeClr val="tx1"/>
                </a:solidFill>
              </a:rPr>
              <a:t>डी.ए.वी. पब्लिक स्कूल, ब्रह्मपुर</a:t>
            </a:r>
            <a:endParaRPr lang="en-IN" sz="3600" b="1" cap="none" spc="0" dirty="0" smtClean="0">
              <a:ln w="11430"/>
              <a:solidFill>
                <a:schemeClr val="tx1"/>
              </a:solidFill>
            </a:endParaRPr>
          </a:p>
          <a:p>
            <a:r>
              <a:rPr lang="hi-IN" sz="1600" b="1" cap="none" spc="0" dirty="0" smtClean="0">
                <a:ln w="11430"/>
                <a:solidFill>
                  <a:schemeClr val="tx1"/>
                </a:solidFill>
              </a:rPr>
              <a:t> </a:t>
            </a:r>
            <a:endParaRPr lang="en-US" sz="1600" b="1" cap="none" spc="0" dirty="0">
              <a:ln w="11430"/>
              <a:solidFill>
                <a:schemeClr val="tx1"/>
              </a:solidFill>
            </a:endParaRPr>
          </a:p>
        </p:txBody>
      </p:sp>
      <p:sp>
        <p:nvSpPr>
          <p:cNvPr id="4" name="Rectangle 3"/>
          <p:cNvSpPr/>
          <p:nvPr/>
        </p:nvSpPr>
        <p:spPr>
          <a:xfrm>
            <a:off x="2842418" y="1371600"/>
            <a:ext cx="3433953" cy="1107996"/>
          </a:xfrm>
          <a:prstGeom prst="rect">
            <a:avLst/>
          </a:prstGeom>
        </p:spPr>
        <p:txBody>
          <a:bodyPr wrap="none">
            <a:spAutoFit/>
          </a:bodyPr>
          <a:lstStyle/>
          <a:p>
            <a:pPr algn="ctr"/>
            <a:r>
              <a:rPr lang="hi-IN" sz="6600" b="1" dirty="0" smtClean="0">
                <a:ln w="11430"/>
                <a:solidFill>
                  <a:srgbClr val="FF0000"/>
                </a:solidFill>
              </a:rPr>
              <a:t>धन्यवाद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user\Downloads\sahir ludhi.jpe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Rectangle 2"/>
          <p:cNvSpPr/>
          <p:nvPr/>
        </p:nvSpPr>
        <p:spPr>
          <a:xfrm>
            <a:off x="2971800" y="685800"/>
            <a:ext cx="1704313"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hi-IN" sz="5400" b="1" dirty="0" smtClean="0"/>
              <a:t>कवि </a:t>
            </a:r>
            <a:endParaRPr lang="en-US" sz="5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user\Downloads\sathi haath badhana 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0" y="381000"/>
            <a:ext cx="6477000" cy="2554545"/>
          </a:xfrm>
          <a:prstGeom prst="rect">
            <a:avLst/>
          </a:prstGeom>
        </p:spPr>
        <p:txBody>
          <a:bodyPr wrap="square">
            <a:spAutoFit/>
          </a:bodyPr>
          <a:lstStyle/>
          <a:p>
            <a:pPr lvl="0" algn="just" fontAlgn="base">
              <a:spcBef>
                <a:spcPct val="0"/>
              </a:spcBef>
              <a:spcAft>
                <a:spcPct val="0"/>
              </a:spcAft>
            </a:pPr>
            <a:r>
              <a:rPr lang="hi-IN" sz="4000" b="1" dirty="0" smtClean="0">
                <a:solidFill>
                  <a:srgbClr val="FFFF00"/>
                </a:solidFill>
                <a:latin typeface="AkrutiDevAkanksha" pitchFamily="2" charset="0"/>
                <a:cs typeface="Mangal" pitchFamily="2"/>
              </a:rPr>
              <a:t>साथी हाथ बढ़ाना </a:t>
            </a:r>
            <a:endParaRPr lang="en-US" sz="4000" b="1" dirty="0" smtClean="0">
              <a:solidFill>
                <a:srgbClr val="FFFF00"/>
              </a:solidFill>
              <a:latin typeface="AkrutiDevAkanksha" pitchFamily="2" charset="0"/>
              <a:cs typeface="Mangal" pitchFamily="2"/>
            </a:endParaRPr>
          </a:p>
          <a:p>
            <a:pPr lvl="0" algn="just" fontAlgn="base">
              <a:spcBef>
                <a:spcPct val="0"/>
              </a:spcBef>
              <a:spcAft>
                <a:spcPct val="0"/>
              </a:spcAft>
            </a:pPr>
            <a:r>
              <a:rPr lang="hi-IN" sz="4000" b="1" dirty="0" smtClean="0">
                <a:solidFill>
                  <a:srgbClr val="FFFF00"/>
                </a:solidFill>
                <a:latin typeface="AkrutiDevAkanksha" pitchFamily="2" charset="0"/>
                <a:cs typeface="Mangal" pitchFamily="2"/>
              </a:rPr>
              <a:t>एक अकेला थक जायेगा</a:t>
            </a:r>
            <a:r>
              <a:rPr lang="en-US" sz="4000" b="1" dirty="0" smtClean="0">
                <a:solidFill>
                  <a:srgbClr val="FFFF00"/>
                </a:solidFill>
                <a:latin typeface="AkrutiDevAkanksha" pitchFamily="2" charset="0"/>
                <a:cs typeface="Mangal" pitchFamily="2"/>
              </a:rPr>
              <a:t>,</a:t>
            </a:r>
          </a:p>
          <a:p>
            <a:pPr lvl="0" algn="just" fontAlgn="base">
              <a:spcBef>
                <a:spcPct val="0"/>
              </a:spcBef>
              <a:spcAft>
                <a:spcPct val="0"/>
              </a:spcAft>
            </a:pPr>
            <a:r>
              <a:rPr lang="hi-IN" sz="4000" b="1" dirty="0" smtClean="0">
                <a:solidFill>
                  <a:srgbClr val="FFFF00"/>
                </a:solidFill>
                <a:latin typeface="AkrutiDevAkanksha" pitchFamily="2" charset="0"/>
                <a:cs typeface="Mangal" pitchFamily="2"/>
              </a:rPr>
              <a:t>मिल कर बोझ उठाना </a:t>
            </a:r>
            <a:endParaRPr lang="en-US" sz="4000" b="1" dirty="0" smtClean="0">
              <a:solidFill>
                <a:srgbClr val="FFFF00"/>
              </a:solidFill>
              <a:latin typeface="AkrutiDevAkanksha" pitchFamily="2" charset="0"/>
              <a:cs typeface="Mangal" pitchFamily="2"/>
            </a:endParaRPr>
          </a:p>
          <a:p>
            <a:pPr lvl="0" algn="just" fontAlgn="base">
              <a:spcBef>
                <a:spcPct val="0"/>
              </a:spcBef>
              <a:spcAft>
                <a:spcPct val="0"/>
              </a:spcAft>
            </a:pPr>
            <a:r>
              <a:rPr lang="hi-IN" sz="4000" b="1" dirty="0" smtClean="0">
                <a:solidFill>
                  <a:srgbClr val="FFFF00"/>
                </a:solidFill>
                <a:latin typeface="AkrutiDevAkanksha" pitchFamily="2" charset="0"/>
                <a:cs typeface="Mangal" pitchFamily="2"/>
              </a:rPr>
              <a:t>साथी हाथ बढ़ाना </a:t>
            </a:r>
            <a:endParaRPr lang="en-US" sz="4000" b="1" dirty="0" smtClean="0">
              <a:solidFill>
                <a:srgbClr val="FFFF00"/>
              </a:solidFill>
              <a:latin typeface="AkrutiDevAkanksha" pitchFamily="2"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alpha val="82000"/>
          </a:srgb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981200"/>
          </a:xfrm>
        </p:spPr>
        <p:txBody>
          <a:bodyPr>
            <a:noAutofit/>
          </a:bodyPr>
          <a:lstStyle/>
          <a:p>
            <a:pPr algn="l"/>
            <a:r>
              <a:rPr lang="hi-IN" sz="3600" b="1" dirty="0" smtClean="0">
                <a:solidFill>
                  <a:srgbClr val="FFFF00"/>
                </a:solidFill>
              </a:rPr>
              <a:t>साथी हाथ बढ़ाना </a:t>
            </a:r>
            <a:br>
              <a:rPr lang="hi-IN" sz="3600" b="1" dirty="0" smtClean="0">
                <a:solidFill>
                  <a:srgbClr val="FFFF00"/>
                </a:solidFill>
              </a:rPr>
            </a:br>
            <a:r>
              <a:rPr lang="hi-IN" sz="3600" b="1" dirty="0" smtClean="0">
                <a:solidFill>
                  <a:srgbClr val="FFFF00"/>
                </a:solidFill>
              </a:rPr>
              <a:t>एक अकेला थक जाएगा, मिलकर बोझ उठाना । </a:t>
            </a:r>
            <a:br>
              <a:rPr lang="hi-IN" sz="3600" b="1" dirty="0" smtClean="0">
                <a:solidFill>
                  <a:srgbClr val="FFFF00"/>
                </a:solidFill>
              </a:rPr>
            </a:br>
            <a:r>
              <a:rPr lang="hi-IN" sz="3600" b="1" dirty="0" smtClean="0">
                <a:solidFill>
                  <a:srgbClr val="FFFF00"/>
                </a:solidFill>
              </a:rPr>
              <a:t>साथी हाथ बढ़ाना । </a:t>
            </a:r>
            <a:endParaRPr lang="en-US" sz="3600" b="1" dirty="0">
              <a:solidFill>
                <a:srgbClr val="FFFF00"/>
              </a:solidFill>
            </a:endParaRPr>
          </a:p>
        </p:txBody>
      </p:sp>
      <p:sp>
        <p:nvSpPr>
          <p:cNvPr id="3" name="Content Placeholder 2"/>
          <p:cNvSpPr>
            <a:spLocks noGrp="1"/>
          </p:cNvSpPr>
          <p:nvPr>
            <p:ph idx="1"/>
          </p:nvPr>
        </p:nvSpPr>
        <p:spPr>
          <a:xfrm>
            <a:off x="0" y="3124200"/>
            <a:ext cx="9144000" cy="3581400"/>
          </a:xfrm>
        </p:spPr>
        <p:txBody>
          <a:bodyPr/>
          <a:lstStyle/>
          <a:p>
            <a:pPr algn="just">
              <a:buNone/>
            </a:pPr>
            <a:r>
              <a:rPr lang="hi-IN" dirty="0" smtClean="0"/>
              <a:t>इस पंक्ति के माध्यम से कवि लुधियानवी जी यह कहना चाहते हैं कि एकता में शक्ति है । हमें हमेशा प्रत्येक कार्य को मिलजुलकर करना चाहिए, जिससे कार्य आसानी से सफलतापूर्वक किया जा सकता है ।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e844f090709817b7b264ced21ef6b5.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4114800"/>
            <a:ext cx="5181600" cy="2308324"/>
          </a:xfrm>
          <a:prstGeom prst="rect">
            <a:avLst/>
          </a:prstGeom>
          <a:noFill/>
        </p:spPr>
        <p:txBody>
          <a:bodyPr wrap="square" lIns="91440" tIns="45720" rIns="91440" bIns="45720">
            <a:spAutoFit/>
          </a:bodyPr>
          <a:lstStyle/>
          <a:p>
            <a:pPr algn="ctr"/>
            <a:r>
              <a:rPr lang="hi-IN"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हम मेहनतवालों ने जब भी </a:t>
            </a:r>
          </a:p>
          <a:p>
            <a:pPr algn="ctr"/>
            <a:r>
              <a:rPr lang="hi-IN" sz="3600" b="1" cap="none" spc="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मिलकर कदम बढ़ाया </a:t>
            </a:r>
          </a:p>
          <a:p>
            <a:pPr algn="ctr"/>
            <a:r>
              <a:rPr lang="hi-IN"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सागर ने रास्ता छोड़ा, </a:t>
            </a:r>
          </a:p>
          <a:p>
            <a:pPr algn="ctr"/>
            <a:r>
              <a:rPr lang="hi-IN" sz="3600" b="1" cap="none" spc="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परबत ने शीश झुकाया </a:t>
            </a:r>
            <a:endParaRPr lang="en-US" sz="3600" b="1" cap="none" spc="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81000"/>
          </a:srgb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8915400" cy="2133600"/>
          </a:xfrm>
        </p:spPr>
        <p:txBody>
          <a:bodyPr>
            <a:normAutofit fontScale="90000"/>
          </a:bodyPr>
          <a:lstStyle/>
          <a:p>
            <a:pPr algn="l"/>
            <a: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r>
            <a:b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हम मेहनतवालों ने जब भी </a:t>
            </a:r>
            <a:b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मिलकर कदम बढ़ाया </a:t>
            </a:r>
            <a:b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सागर ने रास्ता छोड़ा, </a:t>
            </a:r>
            <a:b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परबत ने शीश झुकाया </a:t>
            </a:r>
            <a:r>
              <a:rPr lang="en-US"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r>
            <a:br>
              <a:rPr lang="en-US"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endParaRPr lang="en-US" sz="3200" dirty="0"/>
          </a:p>
        </p:txBody>
      </p:sp>
      <p:sp>
        <p:nvSpPr>
          <p:cNvPr id="3" name="Content Placeholder 2"/>
          <p:cNvSpPr>
            <a:spLocks noGrp="1"/>
          </p:cNvSpPr>
          <p:nvPr>
            <p:ph idx="1"/>
          </p:nvPr>
        </p:nvSpPr>
        <p:spPr>
          <a:xfrm>
            <a:off x="0" y="2057400"/>
            <a:ext cx="9144000" cy="4800600"/>
          </a:xfrm>
        </p:spPr>
        <p:txBody>
          <a:bodyPr/>
          <a:lstStyle/>
          <a:p>
            <a:pPr>
              <a:buNone/>
            </a:pPr>
            <a:endParaRPr lang="hi-IN" dirty="0" smtClean="0"/>
          </a:p>
          <a:p>
            <a:pPr algn="just">
              <a:buNone/>
            </a:pPr>
            <a:r>
              <a:rPr lang="hi-IN" dirty="0" smtClean="0"/>
              <a:t>हम भारतवासी हैं । हम सभी जब मिलकर कार्य करते हैं, उसमें सफलता हासिल करते हैं । किसी भी कार्य हम मेहनतवालों के लिए असंभव नहीं है । हमने अपने मेहनत से  सागर के अंदर रास्ता बनाया अर्थात उसके ऊपर पूल का निर्माण किया और परबत के अंदर सुड़ंग बनाकर उसके सिर झुका दिया ।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over_Dam_bypass_bridge_1485206552450_16715257_ver1.0_1280_720.jpg"/>
          <p:cNvPicPr>
            <a:picLocks noChangeAspect="1"/>
          </p:cNvPicPr>
          <p:nvPr/>
        </p:nvPicPr>
        <p:blipFill>
          <a:blip r:embed="rId2" cstate="print"/>
          <a:srcRect l="5833" r="5833"/>
          <a:stretch>
            <a:fillRect/>
          </a:stretch>
        </p:blipFill>
        <p:spPr>
          <a:xfrm>
            <a:off x="0" y="0"/>
            <a:ext cx="9144000" cy="6858000"/>
          </a:xfrm>
          <a:prstGeom prst="rect">
            <a:avLst/>
          </a:prstGeom>
        </p:spPr>
      </p:pic>
      <p:sp>
        <p:nvSpPr>
          <p:cNvPr id="3" name="Rectangle 2"/>
          <p:cNvSpPr/>
          <p:nvPr/>
        </p:nvSpPr>
        <p:spPr>
          <a:xfrm>
            <a:off x="0" y="2362200"/>
            <a:ext cx="9144000" cy="2862322"/>
          </a:xfrm>
          <a:prstGeom prst="rect">
            <a:avLst/>
          </a:prstGeom>
          <a:solidFill>
            <a:schemeClr val="accent2">
              <a:alpha val="43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fontAlgn="base">
              <a:spcBef>
                <a:spcPct val="0"/>
              </a:spcBef>
              <a:spcAft>
                <a:spcPct val="0"/>
              </a:spcAft>
            </a:pPr>
            <a:r>
              <a:rPr lang="hi-IN" sz="3600" b="1" dirty="0" smtClean="0">
                <a:solidFill>
                  <a:srgbClr val="FFFF00"/>
                </a:solidFill>
                <a:latin typeface="Menlo"/>
                <a:cs typeface="Mangal" pitchFamily="2"/>
              </a:rPr>
              <a:t>फ़ौलादी हैं सीने अपने</a:t>
            </a:r>
            <a:r>
              <a:rPr lang="en-US" sz="3600" b="1" dirty="0" smtClean="0">
                <a:solidFill>
                  <a:srgbClr val="FFFF00"/>
                </a:solidFill>
                <a:latin typeface="Menlo"/>
                <a:cs typeface="Mangal" pitchFamily="2"/>
              </a:rPr>
              <a:t>,</a:t>
            </a:r>
            <a:r>
              <a:rPr lang="hi-IN" sz="3600" b="1" dirty="0" smtClean="0">
                <a:solidFill>
                  <a:srgbClr val="FFFF00"/>
                </a:solidFill>
                <a:latin typeface="Menlo"/>
                <a:cs typeface="Mangal" pitchFamily="2"/>
              </a:rPr>
              <a:t> </a:t>
            </a:r>
          </a:p>
          <a:p>
            <a:pPr lvl="0" fontAlgn="base">
              <a:spcBef>
                <a:spcPct val="0"/>
              </a:spcBef>
              <a:spcAft>
                <a:spcPct val="0"/>
              </a:spcAft>
            </a:pPr>
            <a:r>
              <a:rPr lang="hi-IN" sz="3600" b="1" dirty="0" smtClean="0">
                <a:solidFill>
                  <a:srgbClr val="FFFF00"/>
                </a:solidFill>
                <a:latin typeface="Menlo"/>
                <a:cs typeface="Mangal" pitchFamily="2"/>
              </a:rPr>
              <a:t>फ़ौलादी हैं बाहें </a:t>
            </a:r>
            <a:endParaRPr lang="en-US" sz="3600" b="1" dirty="0" smtClean="0">
              <a:solidFill>
                <a:srgbClr val="FFFF00"/>
              </a:solidFill>
              <a:latin typeface="Menlo"/>
              <a:cs typeface="Mangal" pitchFamily="2"/>
            </a:endParaRPr>
          </a:p>
          <a:p>
            <a:pPr lvl="0" fontAlgn="base">
              <a:spcBef>
                <a:spcPct val="0"/>
              </a:spcBef>
              <a:spcAft>
                <a:spcPct val="0"/>
              </a:spcAft>
            </a:pPr>
            <a:r>
              <a:rPr lang="hi-IN" sz="3600" b="1" dirty="0" smtClean="0">
                <a:solidFill>
                  <a:srgbClr val="FFFF00"/>
                </a:solidFill>
                <a:latin typeface="Menlo"/>
                <a:cs typeface="Mangal" pitchFamily="2"/>
              </a:rPr>
              <a:t>हम चाहें तो पैदा करदें</a:t>
            </a:r>
            <a:r>
              <a:rPr lang="en-US" sz="3600" b="1" dirty="0" smtClean="0">
                <a:solidFill>
                  <a:srgbClr val="FFFF00"/>
                </a:solidFill>
                <a:latin typeface="Menlo"/>
                <a:cs typeface="Mangal" pitchFamily="2"/>
              </a:rPr>
              <a:t>, </a:t>
            </a:r>
            <a:endParaRPr lang="hi-IN" sz="3600" b="1" dirty="0" smtClean="0">
              <a:solidFill>
                <a:srgbClr val="FFFF00"/>
              </a:solidFill>
              <a:latin typeface="Menlo"/>
              <a:cs typeface="Mangal" pitchFamily="2"/>
            </a:endParaRPr>
          </a:p>
          <a:p>
            <a:pPr lvl="0" fontAlgn="base">
              <a:spcBef>
                <a:spcPct val="0"/>
              </a:spcBef>
              <a:spcAft>
                <a:spcPct val="0"/>
              </a:spcAft>
            </a:pPr>
            <a:r>
              <a:rPr lang="hi-IN" sz="3600" b="1" dirty="0" smtClean="0">
                <a:solidFill>
                  <a:srgbClr val="FFFF00"/>
                </a:solidFill>
                <a:latin typeface="Menlo"/>
                <a:cs typeface="Mangal" pitchFamily="2"/>
              </a:rPr>
              <a:t>चट्टानों में राहें</a:t>
            </a:r>
            <a:r>
              <a:rPr lang="en-US" sz="3600" b="1" dirty="0" smtClean="0">
                <a:solidFill>
                  <a:srgbClr val="FFFF00"/>
                </a:solidFill>
                <a:latin typeface="Menlo"/>
                <a:cs typeface="Mangal" pitchFamily="2"/>
              </a:rPr>
              <a:t>,</a:t>
            </a:r>
          </a:p>
          <a:p>
            <a:pPr lvl="0" fontAlgn="base">
              <a:spcBef>
                <a:spcPct val="0"/>
              </a:spcBef>
              <a:spcAft>
                <a:spcPct val="0"/>
              </a:spcAft>
            </a:pPr>
            <a:r>
              <a:rPr lang="hi-IN" sz="3600" b="1" dirty="0" smtClean="0">
                <a:solidFill>
                  <a:srgbClr val="FFFF00"/>
                </a:solidFill>
                <a:latin typeface="Arial" pitchFamily="34" charset="0"/>
                <a:cs typeface="Arial" pitchFamily="34" charset="0"/>
              </a:rPr>
              <a:t>साथी हाथ बढ़ाना </a:t>
            </a:r>
            <a:endParaRPr lang="en-US" sz="3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alpha val="81000"/>
          </a:srgb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2286000"/>
          </a:xfrm>
        </p:spPr>
        <p:txBody>
          <a:bodyPr>
            <a:normAutofit fontScale="90000"/>
          </a:bodyPr>
          <a:lstStyle/>
          <a:p>
            <a:pPr lvl="0" algn="l" fontAlgn="base">
              <a:spcAft>
                <a:spcPct val="0"/>
              </a:spcAft>
            </a:pPr>
            <a: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r>
            <a:b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r>
            <a:br>
              <a:rPr lang="hi-IN"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r>
              <a:rPr lang="hi-IN" sz="3100" b="1" dirty="0" smtClean="0">
                <a:solidFill>
                  <a:srgbClr val="FFFF00"/>
                </a:solidFill>
                <a:latin typeface="Menlo"/>
                <a:cs typeface="Mangal" pitchFamily="2"/>
              </a:rPr>
              <a:t>फ़ौलादी हैं सीने अपने</a:t>
            </a:r>
            <a:r>
              <a:rPr lang="en-US" sz="3100" b="1" dirty="0" smtClean="0">
                <a:solidFill>
                  <a:srgbClr val="FFFF00"/>
                </a:solidFill>
                <a:latin typeface="Menlo"/>
                <a:cs typeface="Mangal" pitchFamily="2"/>
              </a:rPr>
              <a:t>,</a:t>
            </a:r>
            <a:r>
              <a:rPr lang="hi-IN" sz="3100" b="1" dirty="0" smtClean="0">
                <a:solidFill>
                  <a:srgbClr val="FFFF00"/>
                </a:solidFill>
                <a:latin typeface="Menlo"/>
                <a:cs typeface="Mangal" pitchFamily="2"/>
              </a:rPr>
              <a:t> </a:t>
            </a:r>
            <a:br>
              <a:rPr lang="hi-IN" sz="3100" b="1" dirty="0" smtClean="0">
                <a:solidFill>
                  <a:srgbClr val="FFFF00"/>
                </a:solidFill>
                <a:latin typeface="Menlo"/>
                <a:cs typeface="Mangal" pitchFamily="2"/>
              </a:rPr>
            </a:br>
            <a:r>
              <a:rPr lang="hi-IN" sz="3100" b="1" dirty="0" smtClean="0">
                <a:solidFill>
                  <a:srgbClr val="FFFF00"/>
                </a:solidFill>
                <a:latin typeface="Menlo"/>
                <a:cs typeface="Mangal" pitchFamily="2"/>
              </a:rPr>
              <a:t>                  फ़ौलादी हैं बाहें </a:t>
            </a:r>
            <a:r>
              <a:rPr lang="en-US" sz="3100" b="1" dirty="0" smtClean="0">
                <a:solidFill>
                  <a:srgbClr val="FFFF00"/>
                </a:solidFill>
                <a:latin typeface="Menlo"/>
                <a:cs typeface="Mangal" pitchFamily="2"/>
              </a:rPr>
              <a:t/>
            </a:r>
            <a:br>
              <a:rPr lang="en-US" sz="3100" b="1" dirty="0" smtClean="0">
                <a:solidFill>
                  <a:srgbClr val="FFFF00"/>
                </a:solidFill>
                <a:latin typeface="Menlo"/>
                <a:cs typeface="Mangal" pitchFamily="2"/>
              </a:rPr>
            </a:br>
            <a:r>
              <a:rPr lang="hi-IN" sz="3100" b="1" dirty="0" smtClean="0">
                <a:solidFill>
                  <a:srgbClr val="FFFF00"/>
                </a:solidFill>
                <a:latin typeface="Menlo"/>
                <a:cs typeface="Mangal" pitchFamily="2"/>
              </a:rPr>
              <a:t> हम चाहें तो पैदा करदें</a:t>
            </a:r>
            <a:r>
              <a:rPr lang="en-US" sz="3100" b="1" dirty="0" smtClean="0">
                <a:solidFill>
                  <a:srgbClr val="FFFF00"/>
                </a:solidFill>
                <a:latin typeface="Menlo"/>
                <a:cs typeface="Mangal" pitchFamily="2"/>
              </a:rPr>
              <a:t>, </a:t>
            </a:r>
            <a:r>
              <a:rPr lang="hi-IN" sz="3100" b="1" dirty="0" smtClean="0">
                <a:solidFill>
                  <a:srgbClr val="FFFF00"/>
                </a:solidFill>
                <a:latin typeface="Menlo"/>
                <a:cs typeface="Mangal" pitchFamily="2"/>
              </a:rPr>
              <a:t/>
            </a:r>
            <a:br>
              <a:rPr lang="hi-IN" sz="3100" b="1" dirty="0" smtClean="0">
                <a:solidFill>
                  <a:srgbClr val="FFFF00"/>
                </a:solidFill>
                <a:latin typeface="Menlo"/>
                <a:cs typeface="Mangal" pitchFamily="2"/>
              </a:rPr>
            </a:br>
            <a:r>
              <a:rPr lang="hi-IN" sz="3100" b="1" dirty="0" smtClean="0">
                <a:solidFill>
                  <a:srgbClr val="FFFF00"/>
                </a:solidFill>
                <a:latin typeface="Menlo"/>
                <a:cs typeface="Mangal" pitchFamily="2"/>
              </a:rPr>
              <a:t>                   चट्टानों में राहें</a:t>
            </a:r>
            <a:r>
              <a:rPr lang="en-US" sz="3100" b="1" dirty="0" smtClean="0">
                <a:solidFill>
                  <a:srgbClr val="FFFF00"/>
                </a:solidFill>
                <a:latin typeface="Menlo"/>
                <a:cs typeface="Mangal" pitchFamily="2"/>
              </a:rPr>
              <a:t>,</a:t>
            </a:r>
            <a:br>
              <a:rPr lang="en-US" sz="3100" b="1" dirty="0" smtClean="0">
                <a:solidFill>
                  <a:srgbClr val="FFFF00"/>
                </a:solidFill>
                <a:latin typeface="Menlo"/>
                <a:cs typeface="Mangal" pitchFamily="2"/>
              </a:rPr>
            </a:br>
            <a:r>
              <a:rPr lang="hi-IN" sz="3100" b="1" dirty="0" smtClean="0">
                <a:solidFill>
                  <a:srgbClr val="FFFF00"/>
                </a:solidFill>
                <a:latin typeface="Arial" pitchFamily="34" charset="0"/>
                <a:cs typeface="Arial" pitchFamily="34" charset="0"/>
              </a:rPr>
              <a:t> साथी हाथ बढ़ाना </a:t>
            </a:r>
            <a:r>
              <a:rPr lang="en-US" sz="3200" b="1" dirty="0" smtClean="0">
                <a:solidFill>
                  <a:srgbClr val="FFFF00"/>
                </a:solidFill>
              </a:rPr>
              <a:t/>
            </a:r>
            <a:br>
              <a:rPr lang="en-US" sz="3200" b="1" dirty="0" smtClean="0">
                <a:solidFill>
                  <a:srgbClr val="FFFF00"/>
                </a:solidFill>
              </a:rPr>
            </a:br>
            <a:r>
              <a:rPr lang="en-US"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r>
            <a:br>
              <a:rPr lang="en-US" sz="3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endParaRPr lang="en-US" sz="3200" dirty="0"/>
          </a:p>
        </p:txBody>
      </p:sp>
      <p:sp>
        <p:nvSpPr>
          <p:cNvPr id="3" name="Content Placeholder 2"/>
          <p:cNvSpPr>
            <a:spLocks noGrp="1"/>
          </p:cNvSpPr>
          <p:nvPr>
            <p:ph idx="1"/>
          </p:nvPr>
        </p:nvSpPr>
        <p:spPr>
          <a:xfrm>
            <a:off x="0" y="2362200"/>
            <a:ext cx="9144000" cy="4495800"/>
          </a:xfrm>
        </p:spPr>
        <p:txBody>
          <a:bodyPr/>
          <a:lstStyle/>
          <a:p>
            <a:pPr>
              <a:buNone/>
            </a:pPr>
            <a:endParaRPr lang="hi-IN" dirty="0" smtClean="0"/>
          </a:p>
          <a:p>
            <a:pPr>
              <a:buNone/>
            </a:pPr>
            <a:endParaRPr lang="hi-IN" dirty="0" smtClean="0"/>
          </a:p>
          <a:p>
            <a:pPr>
              <a:buNone/>
            </a:pPr>
            <a:r>
              <a:rPr lang="hi-IN" dirty="0" smtClean="0"/>
              <a:t>हमारी सीना और बाहें लोहे सा मजबूत है । हम अगर चाहें तो चट्टानों में भी राहें पैदा कर सकते हैं अर्थात असंभव कार्य को संभव कर सकते हैं ।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651</TotalTime>
  <Words>536</Words>
  <Application>Microsoft Office PowerPoint</Application>
  <PresentationFormat>On-screen Show (4:3)</PresentationFormat>
  <Paragraphs>79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साथी हाथ बढ़ाना  एक अकेला थक जाएगा, मिलकर बोझ उठाना ।  साथी हाथ बढ़ाना । </vt:lpstr>
      <vt:lpstr>Slide 6</vt:lpstr>
      <vt:lpstr> हम मेहनतवालों ने जब भी  मिलकर कदम बढ़ाया  सागर ने रास्ता छोड़ा,  परबत ने शीश झुकाया  </vt:lpstr>
      <vt:lpstr>Slide 8</vt:lpstr>
      <vt:lpstr>  फ़ौलादी हैं सीने अपने,                    फ़ौलादी हैं बाहें   हम चाहें तो पैदा करदें,                     चट्टानों में राहें,  साथी हाथ बढ़ाना   </vt:lpstr>
      <vt:lpstr>Slide 10</vt:lpstr>
      <vt:lpstr>   मेहनत अपनी लेख की रेखा,                 मेहनत से क्या डरना   कल गैरों की खातिर की,             अब अपनी खातिर करना   </vt:lpstr>
      <vt:lpstr>Slide 12</vt:lpstr>
      <vt:lpstr>    अपना दुख भी एक है साथी,                    अपना सुख भी एक    अपनी मंजिल सच की मंजिल,                     अपना रस्ता नेक,  साथी हाथ बढ़ाना...      </vt:lpstr>
      <vt:lpstr>Slide 14</vt:lpstr>
      <vt:lpstr>Slide 15</vt:lpstr>
      <vt:lpstr>Slide 16</vt:lpstr>
      <vt:lpstr>Slide 17</vt:lpstr>
      <vt:lpstr>   एक से एक मिले तो कतरा, बन जाता है दरिया, एक से एक मिले तो ज़र्रा, बन जाता है सेहरा,  एक से एक मिले तो राई, बन सकती है परबत, एक से एक मिले तो इंसाँ, बस में कर ले किस्मत, साथी हाथ बढ़ाना ।    </vt:lpstr>
      <vt:lpstr>शब्दार्थ :</vt:lpstr>
      <vt:lpstr>शब्दार्थ :</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73</cp:revision>
  <dcterms:created xsi:type="dcterms:W3CDTF">2018-03-22T06:57:54Z</dcterms:created>
  <dcterms:modified xsi:type="dcterms:W3CDTF">2020-03-31T02:59:57Z</dcterms:modified>
</cp:coreProperties>
</file>