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75" r:id="rId5"/>
    <p:sldId id="280" r:id="rId6"/>
    <p:sldId id="281" r:id="rId7"/>
    <p:sldId id="282" r:id="rId8"/>
    <p:sldId id="283" r:id="rId9"/>
    <p:sldId id="284" r:id="rId10"/>
    <p:sldId id="269" r:id="rId11"/>
    <p:sldId id="270" r:id="rId12"/>
    <p:sldId id="271" r:id="rId13"/>
    <p:sldId id="272" r:id="rId14"/>
    <p:sldId id="273" r:id="rId15"/>
    <p:sldId id="274" r:id="rId16"/>
    <p:sldId id="285" r:id="rId17"/>
    <p:sldId id="256" r:id="rId18"/>
    <p:sldId id="257" r:id="rId19"/>
    <p:sldId id="258" r:id="rId20"/>
    <p:sldId id="259" r:id="rId21"/>
    <p:sldId id="260" r:id="rId22"/>
    <p:sldId id="286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4CD408-C915-4F2C-A0D6-7B095E4628CA}" type="datetimeFigureOut">
              <a:rPr lang="en-IN" smtClean="0"/>
              <a:pPr/>
              <a:t>31-03-2020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3C2FE1-2A9C-4B31-B8A1-F399B3BFF7CF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uxyFQrrUW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UNIT -1</a:t>
            </a:r>
            <a:br>
              <a:rPr lang="en-IN" dirty="0" smtClean="0"/>
            </a:br>
            <a:r>
              <a:rPr lang="en-IN" dirty="0" smtClean="0"/>
              <a:t>STD  -VI</a:t>
            </a:r>
            <a:br>
              <a:rPr lang="en-IN" dirty="0" smtClean="0"/>
            </a:br>
            <a:r>
              <a:rPr lang="en-IN" sz="3600" dirty="0" smtClean="0"/>
              <a:t>ENGLISH LITERATURE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HOW DADDY DECIDED WHAT </a:t>
            </a:r>
            <a:r>
              <a:rPr lang="en-IN" smtClean="0"/>
              <a:t>HE WANTED </a:t>
            </a:r>
            <a:r>
              <a:rPr lang="en-IN" dirty="0" smtClean="0"/>
              <a:t>TO BE</a:t>
            </a:r>
          </a:p>
          <a:p>
            <a:r>
              <a:rPr lang="en-IN" dirty="0" smtClean="0"/>
              <a:t>BY : </a:t>
            </a:r>
            <a:r>
              <a:rPr lang="en-IN" sz="3600" dirty="0" smtClean="0"/>
              <a:t>ALEXANDER RASKIN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dirty="0" smtClean="0"/>
              <a:t>Page -2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(whose that man...........................his whip loudly)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5-2020 19.39.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199"/>
          </a:xfrm>
        </p:spPr>
        <p:txBody>
          <a:bodyPr/>
          <a:lstStyle/>
          <a:p>
            <a:pPr algn="l"/>
            <a:r>
              <a:rPr lang="en-US" b="1" u="sng" dirty="0" smtClean="0"/>
              <a:t>Word Meanings</a:t>
            </a:r>
            <a:endParaRPr lang="en-IN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086600" cy="3733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1.Shunt-to move a carriage from one track to another.</a:t>
            </a:r>
          </a:p>
          <a:p>
            <a:pPr algn="l"/>
            <a:r>
              <a:rPr lang="en-US" dirty="0" smtClean="0"/>
              <a:t>2.Cracking-making a sharp noise with a whip.</a:t>
            </a:r>
          </a:p>
          <a:p>
            <a:pPr algn="l"/>
            <a:r>
              <a:rPr lang="en-US" dirty="0" smtClean="0"/>
              <a:t>3.Turner-a person who operates a lathe</a:t>
            </a:r>
          </a:p>
          <a:p>
            <a:pPr algn="l"/>
            <a:r>
              <a:rPr lang="en-US" dirty="0" smtClean="0"/>
              <a:t>4.Lathe-a machine for shaping wood, metal or other materials by means of a </a:t>
            </a:r>
            <a:r>
              <a:rPr lang="en-US" smtClean="0"/>
              <a:t>rotating drive.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199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Comprehensive Questions</a:t>
            </a:r>
            <a:endParaRPr lang="en-IN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162800" cy="3962400"/>
          </a:xfrm>
        </p:spPr>
        <p:txBody>
          <a:bodyPr/>
          <a:lstStyle/>
          <a:p>
            <a:pPr algn="l"/>
            <a:r>
              <a:rPr lang="en-US" dirty="0" smtClean="0"/>
              <a:t>1.Little Daddy wanted to be a </a:t>
            </a:r>
            <a:r>
              <a:rPr lang="en-US" dirty="0" err="1" smtClean="0"/>
              <a:t>shunter</a:t>
            </a:r>
            <a:r>
              <a:rPr lang="en-US" dirty="0" smtClean="0"/>
              <a:t> as well as an ice cream seller and a night watchman. What were his plans to  manage it?</a:t>
            </a:r>
          </a:p>
          <a:p>
            <a:pPr algn="l"/>
            <a:r>
              <a:rPr lang="en-US" dirty="0" smtClean="0"/>
              <a:t>2.Name the other professions Little daddy wanted to pursue before deciding to be a dog.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900" b="1" u="sng" dirty="0" smtClean="0"/>
              <a:t>Life Skills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en-US" dirty="0" smtClean="0"/>
              <a:t>Is it practically possible to practice two or three professions simultaneously. Explain.</a:t>
            </a:r>
          </a:p>
          <a:p>
            <a:r>
              <a:rPr lang="en-US" sz="4400" b="1" u="sng" dirty="0" smtClean="0"/>
              <a:t>Extract :</a:t>
            </a:r>
          </a:p>
          <a:p>
            <a:pPr>
              <a:buNone/>
            </a:pPr>
            <a:r>
              <a:rPr lang="en-US" dirty="0" smtClean="0"/>
              <a:t>Read the following extract and answer :- </a:t>
            </a:r>
          </a:p>
          <a:p>
            <a:pPr>
              <a:buNone/>
            </a:pPr>
            <a:r>
              <a:rPr lang="en-US" dirty="0" smtClean="0"/>
              <a:t>‘I’ll be a </a:t>
            </a:r>
            <a:r>
              <a:rPr lang="en-US" dirty="0" err="1" smtClean="0"/>
              <a:t>shunter</a:t>
            </a:r>
            <a:r>
              <a:rPr lang="en-US" dirty="0" smtClean="0"/>
              <a:t> and an ice cream man!’.</a:t>
            </a:r>
          </a:p>
          <a:p>
            <a:pPr>
              <a:buNone/>
            </a:pPr>
            <a:r>
              <a:rPr lang="en-US" dirty="0" smtClean="0"/>
              <a:t>Q1.Whom does ‘I’ refer to?</a:t>
            </a:r>
          </a:p>
          <a:p>
            <a:pPr>
              <a:buNone/>
            </a:pPr>
            <a:r>
              <a:rPr lang="en-US" dirty="0" smtClean="0"/>
              <a:t>Q2.Why does the speaker want to be a </a:t>
            </a:r>
            <a:r>
              <a:rPr lang="en-US" dirty="0" err="1" smtClean="0"/>
              <a:t>shunter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Q3.Where would he park his ice cream cart?</a:t>
            </a:r>
            <a:r>
              <a:rPr lang="en-US" sz="4400" b="1" u="sng" dirty="0" smtClean="0"/>
              <a:t> </a:t>
            </a:r>
            <a:endParaRPr lang="en-IN" sz="4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Answers  of Pg-2</a:t>
            </a:r>
            <a:endParaRPr lang="en-IN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Daddy decided that in the morning he would sell ice cream for a while and then go to the station for shunting some cars and at night he would work as a night watchman.</a:t>
            </a:r>
          </a:p>
          <a:p>
            <a:endParaRPr lang="en-US" dirty="0" smtClean="0"/>
          </a:p>
          <a:p>
            <a:r>
              <a:rPr lang="en-US" dirty="0" smtClean="0"/>
              <a:t>Little Daddy also wanted to be a </a:t>
            </a:r>
            <a:r>
              <a:rPr lang="en-US" dirty="0" err="1" smtClean="0"/>
              <a:t>pilot,an</a:t>
            </a:r>
            <a:r>
              <a:rPr lang="en-US" dirty="0" smtClean="0"/>
              <a:t> </a:t>
            </a:r>
            <a:r>
              <a:rPr lang="en-US" dirty="0" err="1" smtClean="0"/>
              <a:t>actor,a</a:t>
            </a:r>
            <a:r>
              <a:rPr lang="en-US" dirty="0" smtClean="0"/>
              <a:t> turner, a sailor and also a shepherd before becoming a dog.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/>
              <a:t>Home work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Use any of the prefixes  (in/ un / </a:t>
            </a:r>
            <a:r>
              <a:rPr lang="en-IN" dirty="0" err="1" smtClean="0"/>
              <a:t>dis</a:t>
            </a:r>
            <a:r>
              <a:rPr lang="en-IN" dirty="0" smtClean="0"/>
              <a:t> ) to make the opposites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Real    -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Easy    -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Active  -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Honour -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Respect-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Obey    -</a:t>
            </a:r>
          </a:p>
          <a:p>
            <a:pPr marL="514350" indent="-514350"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PAGE -3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(Finally he ................and walked away)</a:t>
            </a:r>
            <a:endParaRPr lang="en-IN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Difficult words and their meanings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400" dirty="0" smtClean="0"/>
              <a:t>Strangers – a person whom one does not know or with whom one is not familiar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/>
              <a:t>Pat – touch gently with the flat of  the hand 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/>
              <a:t>Scratch – mark the surface wit</a:t>
            </a:r>
            <a:r>
              <a:rPr lang="en-IN" sz="2000" dirty="0" smtClean="0"/>
              <a:t>h a sharp or pointed object </a:t>
            </a:r>
          </a:p>
          <a:p>
            <a:pPr>
              <a:buFont typeface="Wingdings" pitchFamily="2" charset="2"/>
              <a:buChar char="v"/>
            </a:pPr>
            <a:endParaRPr lang="en-IN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PAGE -1</a:t>
            </a:r>
            <a:br>
              <a:rPr lang="en-IN" dirty="0" smtClean="0"/>
            </a:br>
            <a:r>
              <a:rPr lang="en-IN" sz="3600" dirty="0" smtClean="0"/>
              <a:t>PRE-READING TASK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Answer the following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What is your father’s profession ?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What profession would you like to choose ?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What is the reason for your choice ?</a:t>
            </a:r>
            <a:endParaRPr lang="en-IN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Answer the following questions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877891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3400" dirty="0" smtClean="0"/>
              <a:t>What did Daddy do when an elderly lady wanted to pat his head ?</a:t>
            </a:r>
          </a:p>
          <a:p>
            <a:pPr marL="457200" indent="-457200">
              <a:buNone/>
            </a:pPr>
            <a:r>
              <a:rPr lang="en-IN" sz="3400" dirty="0" smtClean="0"/>
              <a:t>2. Why did Daddy want to scratch behind his ear with his foot ?</a:t>
            </a:r>
          </a:p>
          <a:p>
            <a:pPr marL="457200" indent="-457200">
              <a:buNone/>
            </a:pPr>
            <a:r>
              <a:rPr lang="en-IN" sz="3400" dirty="0" smtClean="0"/>
              <a:t>3. What was it that made Daddy feel ashamed of himself ?</a:t>
            </a:r>
          </a:p>
          <a:p>
            <a:pPr marL="457200" indent="-457200">
              <a:buNone/>
            </a:pPr>
            <a:endParaRPr lang="en-IN" sz="3400" dirty="0" smtClean="0"/>
          </a:p>
          <a:p>
            <a:pPr marL="457200" indent="-457200">
              <a:buNone/>
            </a:pPr>
            <a:r>
              <a:rPr lang="en-IN" sz="3400" dirty="0" smtClean="0"/>
              <a:t>4. </a:t>
            </a:r>
            <a:r>
              <a:rPr lang="en-IN" sz="3400" b="1" dirty="0" smtClean="0"/>
              <a:t>Read the following extract and answer the following questions </a:t>
            </a:r>
            <a:r>
              <a:rPr lang="en-IN" sz="3400" dirty="0" smtClean="0"/>
              <a:t>: </a:t>
            </a:r>
          </a:p>
          <a:p>
            <a:pPr marL="457200" indent="-457200">
              <a:buNone/>
            </a:pPr>
            <a:r>
              <a:rPr lang="en-IN" sz="3400" dirty="0" smtClean="0"/>
              <a:t>“Don’t you want to remain human?”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3400" dirty="0" smtClean="0"/>
              <a:t>Who is ‘you’ in the above extract ?</a:t>
            </a:r>
          </a:p>
          <a:p>
            <a:pPr marL="457200" indent="-457200">
              <a:buAutoNum type="alphaLcParenR" startAt="2"/>
            </a:pPr>
            <a:r>
              <a:rPr lang="en-IN" sz="3400" dirty="0" smtClean="0"/>
              <a:t>Who is the speaker in the above extract ?</a:t>
            </a:r>
          </a:p>
          <a:p>
            <a:pPr marL="457200" indent="-457200">
              <a:buNone/>
            </a:pPr>
            <a:endParaRPr lang="en-IN" sz="2400" dirty="0" smtClean="0"/>
          </a:p>
          <a:p>
            <a:pPr marL="457200" indent="-457200">
              <a:buNone/>
            </a:pPr>
            <a:r>
              <a:rPr lang="en-IN" sz="2400" dirty="0"/>
              <a:t> </a:t>
            </a:r>
            <a:endParaRPr lang="en-IN" sz="2400" dirty="0" smtClean="0"/>
          </a:p>
          <a:p>
            <a:pPr marL="457200" indent="-457200">
              <a:buNone/>
            </a:pPr>
            <a:r>
              <a:rPr lang="en-IN" sz="2000" dirty="0" smtClean="0"/>
              <a:t>(please check slide no 5 for correct answer )</a:t>
            </a:r>
            <a:endParaRPr lang="en-IN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Answer  key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Daddy tried to bite the  elderly lady when she tried to pat his head 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Daddy wanted to scratch behind his ear with his foot because he wanted to be a dog 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Daddy felt ashamed of himself when a gentleman(officer) asked him to think of himself . He said that Daddy was unable to understand what a man is like.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Extract : 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/>
              <a:t> </a:t>
            </a:r>
            <a:r>
              <a:rPr lang="en-IN" sz="2000" dirty="0" smtClean="0"/>
              <a:t>Little Daddy is you in the above extract </a:t>
            </a:r>
            <a:r>
              <a:rPr lang="en-IN" dirty="0" smtClean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/>
              <a:t>The officer is the speaker in the above extract</a:t>
            </a:r>
            <a:endParaRPr lang="en-IN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Home 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Read the following extract and answer the following questions :</a:t>
            </a:r>
          </a:p>
          <a:p>
            <a:r>
              <a:rPr lang="en-IN" dirty="0" smtClean="0"/>
              <a:t>“what are you doing”?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Who said to whom ?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Who is the author of the above extract ?</a:t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Page -4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(he wasn’t  laughing  ..................ear with his foot )</a:t>
            </a:r>
            <a:endParaRPr lang="en-IN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9829"/>
            <a:ext cx="8229600" cy="33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Difficult words and their meanings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400" dirty="0" smtClean="0"/>
              <a:t>Ashamed  - sorry, embarrassed, guilty because of one’s action</a:t>
            </a:r>
          </a:p>
          <a:p>
            <a:pPr>
              <a:buNone/>
            </a:pPr>
            <a:endParaRPr lang="en-IN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Answer the following questions </a:t>
            </a:r>
            <a:br>
              <a:rPr lang="en-IN" sz="3600" dirty="0" smtClean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When did Daddy stop thinking what he wanted to be ?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What does Daddy think now be the most important thing? </a:t>
            </a:r>
          </a:p>
          <a:p>
            <a:pPr marL="457200" indent="-457200">
              <a:buNone/>
            </a:pPr>
            <a:endParaRPr lang="en-IN" sz="2400" dirty="0" smtClean="0"/>
          </a:p>
          <a:p>
            <a:pPr marL="457200" indent="-457200">
              <a:buNone/>
            </a:pPr>
            <a:r>
              <a:rPr lang="en-IN" sz="2400" dirty="0" smtClean="0"/>
              <a:t>3. </a:t>
            </a:r>
            <a:r>
              <a:rPr lang="en-IN" sz="2400" b="1" dirty="0" smtClean="0"/>
              <a:t>Read the following extract and answer the following  questions </a:t>
            </a:r>
            <a:r>
              <a:rPr lang="en-IN" sz="2400" dirty="0" smtClean="0"/>
              <a:t>: </a:t>
            </a:r>
          </a:p>
          <a:p>
            <a:pPr marL="457200" indent="-457200">
              <a:buNone/>
            </a:pPr>
            <a:r>
              <a:rPr lang="en-IN" sz="2400" dirty="0" smtClean="0"/>
              <a:t>“I want to be a human being”.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400" dirty="0" smtClean="0"/>
              <a:t>Who is I in the above line ?</a:t>
            </a:r>
          </a:p>
          <a:p>
            <a:pPr marL="457200" indent="-457200">
              <a:buFont typeface="+mj-lt"/>
              <a:buAutoNum type="alphaLcParenR"/>
            </a:pPr>
            <a:endParaRPr lang="en-IN" sz="2400" dirty="0"/>
          </a:p>
          <a:p>
            <a:pPr marL="457200" indent="-457200">
              <a:buFont typeface="+mj-lt"/>
              <a:buAutoNum type="alphaLcParenR"/>
            </a:pPr>
            <a:endParaRPr lang="en-IN" sz="2400" dirty="0" smtClean="0"/>
          </a:p>
          <a:p>
            <a:pPr marL="457200" indent="-457200">
              <a:buNone/>
            </a:pPr>
            <a:r>
              <a:rPr lang="en-IN" sz="2400" dirty="0" smtClean="0"/>
              <a:t>(please refer slide no. 5 for correct answer )</a:t>
            </a:r>
            <a:endParaRPr lang="en-IN" sz="2400" dirty="0"/>
          </a:p>
          <a:p>
            <a:pPr marL="457200" indent="-457200">
              <a:buNone/>
            </a:pPr>
            <a:endParaRPr lang="en-IN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Answer Key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Daddy stopped thinking  what he wanted to be when he realized that he was yet too small to know what he wanted to be 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Daddy thinks that the most important thing is to be a good man 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Extract :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/>
              <a:t>Little Daddy is I in the above extract .</a:t>
            </a:r>
            <a:endParaRPr lang="en-IN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Video Link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hlinkClick r:id="rId2"/>
              </a:rPr>
              <a:t>https://</a:t>
            </a:r>
            <a:r>
              <a:rPr lang="en-IN" dirty="0" smtClean="0">
                <a:solidFill>
                  <a:srgbClr val="FF0000"/>
                </a:solidFill>
                <a:hlinkClick r:id="rId2"/>
              </a:rPr>
              <a:t>youtu.be/4uxyFQrrUWg</a:t>
            </a:r>
            <a:endParaRPr lang="en-IN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Test yourself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Writing skills </a:t>
            </a:r>
            <a:r>
              <a:rPr lang="en-IN" dirty="0" smtClean="0"/>
              <a:t>:</a:t>
            </a:r>
          </a:p>
          <a:p>
            <a:r>
              <a:rPr lang="en-IN" dirty="0" smtClean="0"/>
              <a:t>After meeting the officer , Daddy feels ashamed of himself. He makes a resolution. Imagine yourself to be Daddy and write a diary entry expressing your feelings 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About the author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2400" dirty="0" smtClean="0"/>
              <a:t>How Daddy Decided What He Wanted to Be by Alexander </a:t>
            </a:r>
            <a:r>
              <a:rPr lang="en-IN" sz="2400" dirty="0" err="1" smtClean="0"/>
              <a:t>Raskin</a:t>
            </a:r>
            <a:r>
              <a:rPr lang="en-IN" sz="2400" dirty="0" smtClean="0"/>
              <a:t> are written by the author about his life when he was small. These are not fantasies are rather realistic happenings about Alexander's day-to-day life. It's a daddy's story to his daughter who was sick. This speaks about the thoughts of what the author wanted to become once he grew up.</a:t>
            </a:r>
            <a:endParaRPr lang="en-IN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THANK YOU CHILDREN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SUBMITTED BY : SUCHARITA DAS</a:t>
            </a:r>
          </a:p>
          <a:p>
            <a:r>
              <a:rPr lang="en-IN" dirty="0" smtClean="0"/>
              <a:t>                              A.    JAYSHREE PATTNAIK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Difficult words and their meanings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err="1" smtClean="0"/>
              <a:t>Nightwatchman</a:t>
            </a:r>
            <a:r>
              <a:rPr lang="en-IN" dirty="0" smtClean="0"/>
              <a:t> -  a person whose job is to guard a building at night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Quite – completely , entirely, fully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Certain – sure, definite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Locomotives – railway engines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Pictures related to chapter</a:t>
            </a:r>
            <a:endParaRPr lang="en-IN" dirty="0"/>
          </a:p>
        </p:txBody>
      </p:sp>
      <p:pic>
        <p:nvPicPr>
          <p:cNvPr id="4" name="Content Placeholder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293096"/>
            <a:ext cx="3600400" cy="2304255"/>
          </a:xfrm>
        </p:spPr>
      </p:pic>
      <p:pic>
        <p:nvPicPr>
          <p:cNvPr id="5" name="Picture 4" descr="download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755576" y="1916832"/>
            <a:ext cx="3201412" cy="2088232"/>
          </a:xfrm>
          <a:prstGeom prst="rect">
            <a:avLst/>
          </a:prstGeom>
        </p:spPr>
      </p:pic>
      <p:pic>
        <p:nvPicPr>
          <p:cNvPr id="6" name="Picture 5" descr="download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683567" y="4293096"/>
            <a:ext cx="3024336" cy="2232248"/>
          </a:xfrm>
          <a:prstGeom prst="rect">
            <a:avLst/>
          </a:prstGeom>
        </p:spPr>
      </p:pic>
      <p:pic>
        <p:nvPicPr>
          <p:cNvPr id="7" name="Picture 6" descr="download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4427983" y="1988840"/>
            <a:ext cx="3816423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 related to page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000" dirty="0" smtClean="0"/>
              <a:t>(when daddy....................wonderful game)</a:t>
            </a:r>
          </a:p>
          <a:p>
            <a:pPr>
              <a:buNone/>
            </a:pPr>
            <a:endParaRPr lang="en-IN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Why did Daddy wanted to be a </a:t>
            </a:r>
            <a:r>
              <a:rPr lang="en-IN" sz="2000" dirty="0" err="1" smtClean="0"/>
              <a:t>nightwatchman</a:t>
            </a:r>
            <a:r>
              <a:rPr lang="en-IN" sz="2000" dirty="0" smtClean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Why did  Daddy wanted to be an ice-cream seller?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How did Daddy’s parents react when they came to know about their son’s profession ?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Read the following extract and answer the following questions :</a:t>
            </a:r>
          </a:p>
          <a:p>
            <a:pPr marL="457200" indent="-457200">
              <a:buNone/>
            </a:pPr>
            <a:r>
              <a:rPr lang="en-IN" sz="2000" dirty="0" smtClean="0"/>
              <a:t> “ He was quite certain he wanted to be a </a:t>
            </a:r>
            <a:r>
              <a:rPr lang="en-IN" sz="2000" dirty="0" err="1" smtClean="0"/>
              <a:t>nightwatchman</a:t>
            </a:r>
            <a:r>
              <a:rPr lang="en-IN" sz="2000" dirty="0" smtClean="0"/>
              <a:t> when he grew up.”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/>
              <a:t>Who is ‘He’ in the above line ?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/>
              <a:t>From which lesson the extract has been taken ?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/>
              <a:t>Who is the author of this lesson ?</a:t>
            </a:r>
          </a:p>
          <a:p>
            <a:pPr marL="457200" indent="-457200">
              <a:buNone/>
            </a:pPr>
            <a:r>
              <a:rPr lang="en-IN" sz="2000" dirty="0" smtClean="0"/>
              <a:t>(Please check slide 8 for correct answer )</a:t>
            </a:r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pPr marL="457200" indent="-457200">
              <a:buNone/>
            </a:pPr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Answer Key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At night a watchman is up while town is asleep. He can also make noise when everyone is sleeping .That is why Daddy wanted to become a </a:t>
            </a:r>
            <a:r>
              <a:rPr lang="en-IN" sz="2000" dirty="0" err="1" smtClean="0"/>
              <a:t>nightwatchman</a:t>
            </a:r>
            <a:r>
              <a:rPr lang="en-IN" sz="2000" dirty="0" smtClean="0"/>
              <a:t> .</a:t>
            </a:r>
          </a:p>
          <a:p>
            <a:pPr marL="457200" indent="-457200">
              <a:buNone/>
            </a:pPr>
            <a:r>
              <a:rPr lang="en-IN" sz="2000" dirty="0" smtClean="0"/>
              <a:t>                                             (or)</a:t>
            </a:r>
          </a:p>
          <a:p>
            <a:pPr marL="457200" indent="-457200">
              <a:buNone/>
            </a:pPr>
            <a:r>
              <a:rPr lang="en-IN" sz="2000" dirty="0" smtClean="0"/>
              <a:t>Daddy wanted to be a </a:t>
            </a:r>
            <a:r>
              <a:rPr lang="en-IN" sz="2000" dirty="0" err="1" smtClean="0"/>
              <a:t>nightwatchman</a:t>
            </a:r>
            <a:r>
              <a:rPr lang="en-IN" sz="2000" dirty="0" smtClean="0"/>
              <a:t>  because the job of a watchman was both attractive  and exciting. He was awake while the whole town slept. The watchman kept shouting while others were sleeping .</a:t>
            </a:r>
          </a:p>
          <a:p>
            <a:pPr marL="457200" indent="-457200">
              <a:buNone/>
            </a:pPr>
            <a:r>
              <a:rPr lang="en-IN" sz="2000" dirty="0" smtClean="0"/>
              <a:t>2. He wanted to be ice-cream man because if he became an ice-cream man, he could have a cart and eat all the ice-cream he wanted to .</a:t>
            </a:r>
          </a:p>
          <a:p>
            <a:pPr marL="457200" indent="-457200">
              <a:buNone/>
            </a:pPr>
            <a:r>
              <a:rPr lang="en-IN" sz="2000" dirty="0" smtClean="0"/>
              <a:t>3. Little Daddy’s parents were surprised when they came to know their son’s decision of being an ice-cream seller .</a:t>
            </a:r>
          </a:p>
          <a:p>
            <a:pPr marL="457200" indent="-457200">
              <a:buNone/>
            </a:pPr>
            <a:r>
              <a:rPr lang="en-IN" sz="2000" dirty="0" smtClean="0"/>
              <a:t>4. Extract :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/>
              <a:t>Little Daddy is ‘he’ in the above extract 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/>
              <a:t> The extract has been taken from the lesson ‘How Daddy decided what he wanted to be’.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000" dirty="0" smtClean="0"/>
              <a:t> Alexander </a:t>
            </a:r>
            <a:r>
              <a:rPr lang="en-IN" sz="2000" dirty="0" err="1" smtClean="0"/>
              <a:t>Raskin</a:t>
            </a:r>
            <a:r>
              <a:rPr lang="en-IN" sz="2000" dirty="0" smtClean="0"/>
              <a:t> is the author of the above extract .</a:t>
            </a:r>
            <a:endParaRPr lang="en-IN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HOME WORK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Write a paragraph about what profession you like to choose and what is the reason for your choice ? (write within 80 words )</a:t>
            </a:r>
            <a:endParaRPr lang="en-IN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1174</Words>
  <Application>Microsoft Office PowerPoint</Application>
  <PresentationFormat>On-screen Show (4:3)</PresentationFormat>
  <Paragraphs>146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UNIT -1 STD  -VI ENGLISH LITERATURE</vt:lpstr>
      <vt:lpstr>PAGE -1 PRE-READING TASK</vt:lpstr>
      <vt:lpstr>About the author</vt:lpstr>
      <vt:lpstr>Slide 4</vt:lpstr>
      <vt:lpstr>Difficult words and their meanings</vt:lpstr>
      <vt:lpstr>Pictures related to chapter</vt:lpstr>
      <vt:lpstr>Questions related to page 1</vt:lpstr>
      <vt:lpstr>Answer Key</vt:lpstr>
      <vt:lpstr>HOME WORK</vt:lpstr>
      <vt:lpstr>Page -2</vt:lpstr>
      <vt:lpstr>Slide 11</vt:lpstr>
      <vt:lpstr>Word Meanings</vt:lpstr>
      <vt:lpstr>Comprehensive Questions</vt:lpstr>
      <vt:lpstr>Life Skills </vt:lpstr>
      <vt:lpstr>Answers  of Pg-2</vt:lpstr>
      <vt:lpstr>Home work </vt:lpstr>
      <vt:lpstr>PAGE -3</vt:lpstr>
      <vt:lpstr>Slide 18</vt:lpstr>
      <vt:lpstr>Difficult words and their meanings</vt:lpstr>
      <vt:lpstr>Answer the following questions</vt:lpstr>
      <vt:lpstr>Answer  key</vt:lpstr>
      <vt:lpstr>Home work</vt:lpstr>
      <vt:lpstr>Page -4 </vt:lpstr>
      <vt:lpstr>Slide 24</vt:lpstr>
      <vt:lpstr>Difficult words and their meanings</vt:lpstr>
      <vt:lpstr>Answer the following questions  </vt:lpstr>
      <vt:lpstr>Answer Key</vt:lpstr>
      <vt:lpstr>Video Link</vt:lpstr>
      <vt:lpstr>Test yourself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33</cp:revision>
  <dcterms:created xsi:type="dcterms:W3CDTF">2020-03-27T05:38:18Z</dcterms:created>
  <dcterms:modified xsi:type="dcterms:W3CDTF">2020-03-31T02:55:35Z</dcterms:modified>
</cp:coreProperties>
</file>