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9" r:id="rId12"/>
    <p:sldId id="272" r:id="rId13"/>
    <p:sldId id="270" r:id="rId14"/>
    <p:sldId id="271" r:id="rId15"/>
    <p:sldId id="273" r:id="rId16"/>
    <p:sldId id="275" r:id="rId17"/>
    <p:sldId id="276" r:id="rId18"/>
    <p:sldId id="277" r:id="rId19"/>
    <p:sldId id="274"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7"/>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F46F4-7DC8-4275-8363-B7E0275AECB2}" type="datetimeFigureOut">
              <a:rPr lang="en-US" smtClean="0"/>
              <a:pPr/>
              <a:t>4/9/2020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74EEE-084F-4BF4-800E-4F44E271F7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174EEE-084F-4BF4-800E-4F44E271F7CA}"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2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b="1" dirty="0" smtClean="0"/>
              <a:t>DAV PUBLIC SCHOOL</a:t>
            </a:r>
            <a:br>
              <a:rPr lang="en-US" b="1" dirty="0" smtClean="0"/>
            </a:br>
            <a:r>
              <a:rPr lang="en-US" b="1" dirty="0" smtClean="0"/>
              <a:t>BERHAMPUR</a:t>
            </a:r>
            <a:endParaRPr lang="en-US" b="1" dirty="0"/>
          </a:p>
        </p:txBody>
      </p:sp>
      <p:sp>
        <p:nvSpPr>
          <p:cNvPr id="3" name="Subtitle 2"/>
          <p:cNvSpPr>
            <a:spLocks noGrp="1"/>
          </p:cNvSpPr>
          <p:nvPr>
            <p:ph type="subTitle" idx="1"/>
          </p:nvPr>
        </p:nvSpPr>
        <p:spPr>
          <a:xfrm>
            <a:off x="1219200" y="4572000"/>
            <a:ext cx="6400800" cy="1219200"/>
          </a:xfrm>
        </p:spPr>
        <p:txBody>
          <a:bodyPr/>
          <a:lstStyle/>
          <a:p>
            <a:r>
              <a:rPr lang="en-US" b="1" dirty="0" smtClean="0">
                <a:solidFill>
                  <a:srgbClr val="FF0000"/>
                </a:solidFill>
              </a:rPr>
              <a:t>Std. X</a:t>
            </a:r>
          </a:p>
          <a:p>
            <a:r>
              <a:rPr lang="en-US" b="1" dirty="0" smtClean="0">
                <a:solidFill>
                  <a:srgbClr val="FF0000"/>
                </a:solidFill>
              </a:rPr>
              <a:t>ENGLISH TEXT</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4525963"/>
          </a:xfrm>
        </p:spPr>
        <p:txBody>
          <a:bodyPr>
            <a:noAutofit/>
          </a:bodyPr>
          <a:lstStyle/>
          <a:p>
            <a:pPr>
              <a:buNone/>
            </a:pPr>
            <a:r>
              <a:rPr lang="en-US" sz="3600" b="1" u="sng" dirty="0" smtClean="0"/>
              <a:t>Turning of </a:t>
            </a:r>
            <a:r>
              <a:rPr lang="en-US" sz="3600" b="1" u="sng" dirty="0" err="1" smtClean="0"/>
              <a:t>Lencho’s</a:t>
            </a:r>
            <a:r>
              <a:rPr lang="en-US" sz="3600" b="1" u="sng" dirty="0" smtClean="0"/>
              <a:t> hope into despair</a:t>
            </a:r>
          </a:p>
          <a:p>
            <a:pPr algn="just"/>
            <a:r>
              <a:rPr lang="en-US" sz="3600" b="1" dirty="0" smtClean="0"/>
              <a:t>As </a:t>
            </a:r>
            <a:r>
              <a:rPr lang="en-US" sz="3600" b="1" dirty="0" err="1" smtClean="0"/>
              <a:t>Lencho</a:t>
            </a:r>
            <a:r>
              <a:rPr lang="en-US" sz="3600" b="1" dirty="0" smtClean="0"/>
              <a:t> hoped ,it started raining at the time of supper(last meal of the day) which gave </a:t>
            </a:r>
            <a:r>
              <a:rPr lang="en-US" sz="3600" b="1" dirty="0" err="1" smtClean="0"/>
              <a:t>Lencho</a:t>
            </a:r>
            <a:r>
              <a:rPr lang="en-US" sz="3600" b="1" dirty="0" smtClean="0"/>
              <a:t> a ray of hope.</a:t>
            </a:r>
            <a:endParaRPr lang="en-US" sz="3600" b="1" smtClean="0"/>
          </a:p>
          <a:p>
            <a:pPr algn="just"/>
            <a:r>
              <a:rPr lang="en-US" sz="3600" b="1" smtClean="0"/>
              <a:t>He </a:t>
            </a:r>
            <a:r>
              <a:rPr lang="en-US" sz="3600" b="1" dirty="0" smtClean="0"/>
              <a:t>was extremely delighted to see that and exclaimed .”These aren’t raindrops falling from the </a:t>
            </a:r>
            <a:r>
              <a:rPr lang="en-US" sz="3600" b="1" dirty="0" err="1" smtClean="0"/>
              <a:t>sky,they</a:t>
            </a:r>
            <a:r>
              <a:rPr lang="en-US" sz="3600" b="1" dirty="0" smtClean="0"/>
              <a:t> are new </a:t>
            </a:r>
            <a:r>
              <a:rPr lang="en-US" sz="3600" b="1" dirty="0" err="1" smtClean="0"/>
              <a:t>coins.The</a:t>
            </a:r>
            <a:r>
              <a:rPr lang="en-US" sz="3600" b="1" dirty="0" smtClean="0"/>
              <a:t> big drops are ten cent pieces and the little ones are fives.”</a:t>
            </a:r>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609600"/>
            <a:ext cx="8229600" cy="4525963"/>
          </a:xfrm>
        </p:spPr>
        <p:txBody>
          <a:bodyPr>
            <a:noAutofit/>
          </a:bodyPr>
          <a:lstStyle/>
          <a:p>
            <a:pPr algn="ctr">
              <a:buNone/>
            </a:pPr>
            <a:r>
              <a:rPr lang="en-US" sz="3600" b="1" dirty="0" smtClean="0"/>
              <a:t>He compared the raindrops with silver coins which shows his </a:t>
            </a:r>
            <a:r>
              <a:rPr lang="en-US" sz="3600" b="1" dirty="0" err="1" smtClean="0"/>
              <a:t>joy.They</a:t>
            </a:r>
            <a:r>
              <a:rPr lang="en-US" sz="3600" b="1" dirty="0" smtClean="0"/>
              <a:t> were promising him a good harvest resulting in more prosperity. ..But soon his joy turned into despair as the rain changed into hailstones and destroyed his harvest  </a:t>
            </a:r>
            <a:r>
              <a:rPr lang="en-US" sz="3600" b="1" dirty="0" err="1" smtClean="0"/>
              <a:t>totally.The</a:t>
            </a:r>
            <a:r>
              <a:rPr lang="en-US" sz="3600" b="1" dirty="0" smtClean="0"/>
              <a:t> field had been covered with snow like a layer of white salt . </a:t>
            </a:r>
            <a:r>
              <a:rPr lang="en-US" sz="3600" b="1" dirty="0" err="1" smtClean="0"/>
              <a:t>Lencho</a:t>
            </a:r>
            <a:r>
              <a:rPr lang="en-US" sz="3600" b="1" dirty="0" smtClean="0"/>
              <a:t> was worried for his family.</a:t>
            </a:r>
            <a:endParaRPr lang="en-US"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000" b="1" dirty="0" smtClean="0"/>
              <a:t>He was filled with grief after the hail stopped as everything was ruined and there was nothing that he could feed his family with .He could only see a bleak future for him and his family.</a:t>
            </a:r>
            <a:endParaRPr lang="en-US" sz="4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Read the extract and answer the </a:t>
            </a:r>
            <a:r>
              <a:rPr lang="en-US" sz="3600" b="1" dirty="0" smtClean="0"/>
              <a:t>Questions-(Pg-4of the </a:t>
            </a:r>
            <a:r>
              <a:rPr lang="en-US" sz="3600" b="1" dirty="0" smtClean="0"/>
              <a:t>text) in the copy</a:t>
            </a:r>
            <a:endParaRPr lang="en-US" sz="3600" b="1"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Not a leaf remained  on the trees……………the hail has left nothing.</a:t>
            </a:r>
          </a:p>
          <a:p>
            <a:pPr>
              <a:buNone/>
            </a:pPr>
            <a:r>
              <a:rPr lang="en-US" dirty="0" smtClean="0"/>
              <a:t>(</a:t>
            </a:r>
            <a:r>
              <a:rPr lang="en-US" dirty="0" err="1" smtClean="0"/>
              <a:t>i</a:t>
            </a:r>
            <a:r>
              <a:rPr lang="en-US" dirty="0" smtClean="0"/>
              <a:t>)What happened to the crop when the storm had passed?</a:t>
            </a:r>
          </a:p>
          <a:p>
            <a:pPr>
              <a:buNone/>
            </a:pPr>
            <a:r>
              <a:rPr lang="en-US" dirty="0" smtClean="0"/>
              <a:t>(ii)What was the status of the leaves after the storm?</a:t>
            </a:r>
          </a:p>
          <a:p>
            <a:pPr>
              <a:buNone/>
            </a:pPr>
            <a:r>
              <a:rPr lang="en-US" dirty="0" smtClean="0"/>
              <a:t>(iii)Describe </a:t>
            </a:r>
            <a:r>
              <a:rPr lang="en-US" dirty="0" err="1" smtClean="0"/>
              <a:t>Lencho’s</a:t>
            </a:r>
            <a:r>
              <a:rPr lang="en-US" dirty="0" smtClean="0"/>
              <a:t> </a:t>
            </a:r>
            <a:r>
              <a:rPr lang="en-US" dirty="0" err="1" smtClean="0"/>
              <a:t>fellings</a:t>
            </a:r>
            <a:r>
              <a:rPr lang="en-US" dirty="0" smtClean="0"/>
              <a:t> as shown in the extract?</a:t>
            </a:r>
          </a:p>
          <a:p>
            <a:pPr>
              <a:buNone/>
            </a:pPr>
            <a:r>
              <a:rPr lang="en-US" dirty="0" smtClean="0"/>
              <a:t>(iv)Find the opposite of ‘</a:t>
            </a:r>
            <a:r>
              <a:rPr lang="en-US" dirty="0" err="1" smtClean="0"/>
              <a:t>destroyed’from</a:t>
            </a:r>
            <a:r>
              <a:rPr lang="en-US" dirty="0" smtClean="0"/>
              <a:t> the passage.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Answer the following questions in </a:t>
            </a:r>
            <a:r>
              <a:rPr lang="en-US" b="1" dirty="0" smtClean="0"/>
              <a:t/>
            </a:r>
            <a:br>
              <a:rPr lang="en-US" b="1" dirty="0" smtClean="0"/>
            </a:br>
            <a:r>
              <a:rPr lang="en-US" b="1" dirty="0" smtClean="0"/>
              <a:t>30-40 </a:t>
            </a:r>
            <a:r>
              <a:rPr lang="en-US" b="1" dirty="0" smtClean="0"/>
              <a:t>words in the copy.</a:t>
            </a:r>
            <a:endParaRPr lang="en-US" b="1" dirty="0"/>
          </a:p>
        </p:txBody>
      </p:sp>
      <p:sp>
        <p:nvSpPr>
          <p:cNvPr id="3" name="Content Placeholder 2"/>
          <p:cNvSpPr>
            <a:spLocks noGrp="1"/>
          </p:cNvSpPr>
          <p:nvPr>
            <p:ph idx="1"/>
          </p:nvPr>
        </p:nvSpPr>
        <p:spPr/>
        <p:txBody>
          <a:bodyPr/>
          <a:lstStyle/>
          <a:p>
            <a:pPr>
              <a:buNone/>
            </a:pPr>
            <a:r>
              <a:rPr lang="en-US" dirty="0" smtClean="0"/>
              <a:t>Q1.What did </a:t>
            </a:r>
            <a:r>
              <a:rPr lang="en-US" dirty="0" err="1" smtClean="0"/>
              <a:t>Lencho</a:t>
            </a:r>
            <a:r>
              <a:rPr lang="en-US" dirty="0" smtClean="0"/>
              <a:t> hope for?</a:t>
            </a:r>
          </a:p>
          <a:p>
            <a:pPr>
              <a:buNone/>
            </a:pPr>
            <a:r>
              <a:rPr lang="en-US" dirty="0" smtClean="0"/>
              <a:t>Q2.Why did </a:t>
            </a:r>
            <a:r>
              <a:rPr lang="en-US" dirty="0" err="1" smtClean="0"/>
              <a:t>Lencho</a:t>
            </a:r>
            <a:r>
              <a:rPr lang="en-US" dirty="0" smtClean="0"/>
              <a:t> say the raindrops were like new coins?</a:t>
            </a:r>
          </a:p>
          <a:p>
            <a:pPr>
              <a:buNone/>
            </a:pPr>
            <a:r>
              <a:rPr lang="en-US" dirty="0" smtClean="0"/>
              <a:t>Q3.How did the rain change ?what happened to </a:t>
            </a:r>
            <a:r>
              <a:rPr lang="en-US" dirty="0" err="1" smtClean="0"/>
              <a:t>Lencho’s</a:t>
            </a:r>
            <a:r>
              <a:rPr lang="en-US" dirty="0" smtClean="0"/>
              <a:t> fields?</a:t>
            </a:r>
          </a:p>
          <a:p>
            <a:pPr>
              <a:buNone/>
            </a:pPr>
            <a:r>
              <a:rPr lang="en-US" dirty="0" smtClean="0"/>
              <a:t>Q4.What were </a:t>
            </a:r>
            <a:r>
              <a:rPr lang="en-US" dirty="0" err="1" smtClean="0"/>
              <a:t>Lencho’s</a:t>
            </a:r>
            <a:r>
              <a:rPr lang="en-US" dirty="0" smtClean="0"/>
              <a:t> feelings When the hail stopped?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Lencho’s</a:t>
            </a:r>
            <a:r>
              <a:rPr lang="en-US" b="1" dirty="0" smtClean="0"/>
              <a:t> firm belief in </a:t>
            </a:r>
            <a:r>
              <a:rPr lang="en-US" b="1" dirty="0" smtClean="0"/>
              <a:t>God</a:t>
            </a:r>
            <a:endParaRPr lang="en-US" b="1" dirty="0"/>
          </a:p>
        </p:txBody>
      </p:sp>
      <p:sp>
        <p:nvSpPr>
          <p:cNvPr id="3" name="Content Placeholder 2"/>
          <p:cNvSpPr>
            <a:spLocks noGrp="1"/>
          </p:cNvSpPr>
          <p:nvPr>
            <p:ph idx="1"/>
          </p:nvPr>
        </p:nvSpPr>
        <p:spPr/>
        <p:txBody>
          <a:bodyPr>
            <a:normAutofit/>
          </a:bodyPr>
          <a:lstStyle/>
          <a:p>
            <a:pPr algn="ctr">
              <a:buNone/>
            </a:pPr>
            <a:r>
              <a:rPr lang="en-US" sz="4000" b="1" dirty="0" smtClean="0"/>
              <a:t>The entire land was wrecked by the catastrophe.”There is no one who can help us!”This dialogue proves how terrible the aftermath of the calamity was, but he had firm faith in god .He was sure that god would definitely help him.</a:t>
            </a:r>
            <a:endParaRPr lang="en-US" sz="4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The type of conflict dominating in the story is Man </a:t>
            </a:r>
            <a:r>
              <a:rPr lang="en-US" b="1" dirty="0" err="1" smtClean="0"/>
              <a:t>vs</a:t>
            </a:r>
            <a:r>
              <a:rPr lang="en-US" b="1" dirty="0" smtClean="0"/>
              <a:t> Nature.</a:t>
            </a:r>
          </a:p>
          <a:p>
            <a:pPr marL="0" indent="0">
              <a:buNone/>
            </a:pPr>
            <a:r>
              <a:rPr lang="en-US" b="1" dirty="0" smtClean="0"/>
              <a:t>As the story progresses</a:t>
            </a:r>
            <a:r>
              <a:rPr lang="en-US" b="1" dirty="0" smtClean="0"/>
              <a:t>, the </a:t>
            </a:r>
            <a:r>
              <a:rPr lang="en-US" b="1" dirty="0" smtClean="0"/>
              <a:t>family was so distraught</a:t>
            </a:r>
            <a:r>
              <a:rPr lang="en-US" b="1" dirty="0" smtClean="0"/>
              <a:t>. They </a:t>
            </a:r>
            <a:r>
              <a:rPr lang="en-US" b="1" dirty="0" smtClean="0"/>
              <a:t>thought that there was no hope at all</a:t>
            </a:r>
            <a:r>
              <a:rPr lang="en-US" b="1" dirty="0" smtClean="0"/>
              <a:t>, not </a:t>
            </a:r>
            <a:r>
              <a:rPr lang="en-US" b="1" dirty="0" smtClean="0"/>
              <a:t>a single one.</a:t>
            </a:r>
          </a:p>
          <a:p>
            <a:pPr marL="0" indent="0">
              <a:buNone/>
            </a:pPr>
            <a:r>
              <a:rPr lang="en-US" b="1" dirty="0" smtClean="0"/>
              <a:t>“don’t be so upset</a:t>
            </a:r>
            <a:r>
              <a:rPr lang="en-US" b="1" dirty="0" smtClean="0"/>
              <a:t>, even </a:t>
            </a:r>
            <a:r>
              <a:rPr lang="en-US" b="1" dirty="0" smtClean="0"/>
              <a:t>though this seems like a total loss.</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b="1" dirty="0" smtClean="0"/>
              <a:t>Remember no one dies of hunger</a:t>
            </a:r>
            <a:r>
              <a:rPr lang="en-US" sz="4400" b="1" dirty="0" smtClean="0"/>
              <a:t>. </a:t>
            </a:r>
            <a:r>
              <a:rPr lang="en-US" sz="4400" dirty="0" smtClean="0"/>
              <a:t>This </a:t>
            </a:r>
            <a:r>
              <a:rPr lang="en-US" sz="4400" dirty="0" smtClean="0"/>
              <a:t>line gives us a premise that the family has regained back their hope and that hope is a help from </a:t>
            </a:r>
            <a:r>
              <a:rPr lang="en-US" sz="4400" dirty="0" smtClean="0"/>
              <a:t>God.</a:t>
            </a:r>
            <a:endParaRPr lang="en-US"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000" b="1" dirty="0" smtClean="0"/>
              <a:t>The next thing that happened </a:t>
            </a:r>
            <a:r>
              <a:rPr lang="en-US" sz="4000" b="1" dirty="0" smtClean="0"/>
              <a:t>, </a:t>
            </a:r>
            <a:r>
              <a:rPr lang="en-US" sz="4000" b="1" dirty="0" err="1" smtClean="0"/>
              <a:t>Lencho</a:t>
            </a:r>
            <a:r>
              <a:rPr lang="en-US" sz="4000" b="1" dirty="0" smtClean="0"/>
              <a:t>, being </a:t>
            </a:r>
            <a:r>
              <a:rPr lang="en-US" sz="4000" b="1" dirty="0" smtClean="0"/>
              <a:t>described as an ox of a man started to write a letter addressed to god</a:t>
            </a:r>
            <a:endParaRPr lang="en-US" sz="4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t>So decided to write a letter to god for </a:t>
            </a:r>
            <a:r>
              <a:rPr lang="en-US" b="1" dirty="0" err="1" smtClean="0"/>
              <a:t>help.Though</a:t>
            </a:r>
            <a:r>
              <a:rPr lang="en-US" b="1" dirty="0" smtClean="0"/>
              <a:t> he was a farmer he knew how to write and post a letter</a:t>
            </a:r>
            <a:r>
              <a:rPr lang="en-US" b="1" dirty="0" smtClean="0"/>
              <a:t>. He </a:t>
            </a:r>
            <a:r>
              <a:rPr lang="en-US" b="1" dirty="0" smtClean="0"/>
              <a:t>asked god to send him a hundred pesos so that he could sow his field again and support his family until the new crops were harvested.</a:t>
            </a:r>
          </a:p>
          <a:p>
            <a:pPr algn="ctr">
              <a:buNone/>
            </a:pPr>
            <a:r>
              <a:rPr lang="en-US" b="1" dirty="0" smtClean="0"/>
              <a:t>He also wrote that if God didn’t help </a:t>
            </a:r>
            <a:r>
              <a:rPr lang="en-US" b="1" dirty="0" err="1" smtClean="0"/>
              <a:t>him,his</a:t>
            </a:r>
            <a:r>
              <a:rPr lang="en-US" b="1" dirty="0" smtClean="0"/>
              <a:t> family would die of hunger.</a:t>
            </a:r>
          </a:p>
          <a:p>
            <a:pPr algn="ctr">
              <a:buNone/>
            </a:pPr>
            <a:r>
              <a:rPr lang="en-US" b="1" dirty="0" smtClean="0"/>
              <a:t>And he went to the post office to mail the letter to God.</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8229600" cy="1143000"/>
          </a:xfrm>
        </p:spPr>
        <p:txBody>
          <a:bodyPr>
            <a:normAutofit fontScale="90000"/>
          </a:bodyPr>
          <a:lstStyle/>
          <a:p>
            <a:r>
              <a:rPr lang="en-US" sz="3600" b="1" dirty="0" smtClean="0"/>
              <a:t>LESSON 1</a:t>
            </a:r>
            <a:br>
              <a:rPr lang="en-US" sz="3600" b="1" dirty="0" smtClean="0"/>
            </a:br>
            <a:r>
              <a:rPr lang="en-US" sz="3600" b="1" dirty="0" smtClean="0"/>
              <a:t>A LETTER TO GOD</a:t>
            </a:r>
            <a:br>
              <a:rPr lang="en-US" sz="3600" b="1" dirty="0" smtClean="0"/>
            </a:br>
            <a:r>
              <a:rPr lang="en-US" sz="3600" b="1" dirty="0" smtClean="0"/>
              <a:t>BY</a:t>
            </a:r>
            <a:endParaRPr lang="en-US" sz="3600" b="1" dirty="0"/>
          </a:p>
        </p:txBody>
      </p:sp>
      <p:sp>
        <p:nvSpPr>
          <p:cNvPr id="3" name="Content Placeholder 2"/>
          <p:cNvSpPr>
            <a:spLocks noGrp="1"/>
          </p:cNvSpPr>
          <p:nvPr>
            <p:ph idx="1"/>
          </p:nvPr>
        </p:nvSpPr>
        <p:spPr>
          <a:xfrm>
            <a:off x="1143000" y="3962400"/>
            <a:ext cx="6553200" cy="685800"/>
          </a:xfrm>
        </p:spPr>
        <p:txBody>
          <a:bodyPr>
            <a:noAutofit/>
          </a:bodyPr>
          <a:lstStyle/>
          <a:p>
            <a:pPr>
              <a:buNone/>
            </a:pPr>
            <a:r>
              <a:rPr lang="en-US" sz="4800" b="1" dirty="0" err="1" smtClean="0"/>
              <a:t>Gregoria</a:t>
            </a:r>
            <a:r>
              <a:rPr lang="en-US" sz="4800" b="1" dirty="0" smtClean="0"/>
              <a:t> Lopez Y Fuentes</a:t>
            </a:r>
            <a:endParaRPr lang="en-US" sz="4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postmaster’s reaction to </a:t>
            </a:r>
            <a:r>
              <a:rPr lang="en-US" dirty="0" err="1" smtClean="0"/>
              <a:t>Lencho</a:t>
            </a:r>
            <a:r>
              <a:rPr lang="en-US" dirty="0" smtClean="0"/>
              <a:t> ’s letter</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pPr marL="342900" lvl="2" indent="-342900" algn="ctr">
              <a:buNone/>
            </a:pPr>
            <a:r>
              <a:rPr lang="en-US" sz="2800" b="1" dirty="0" smtClean="0"/>
              <a:t>The postmaster was surprised to see such an envelope addressing to god .Soon read </a:t>
            </a:r>
            <a:r>
              <a:rPr lang="en-US" sz="2800" b="1" dirty="0" err="1" smtClean="0"/>
              <a:t>Lencho’s</a:t>
            </a:r>
            <a:r>
              <a:rPr lang="en-US" sz="2800" b="1" dirty="0" smtClean="0"/>
              <a:t> letter to God</a:t>
            </a:r>
            <a:r>
              <a:rPr lang="en-US" sz="2800" b="1" dirty="0" smtClean="0"/>
              <a:t>, the </a:t>
            </a:r>
            <a:r>
              <a:rPr lang="en-US" sz="2800" b="1" dirty="0" smtClean="0"/>
              <a:t>postmaster laughed heartily and went to his boss</a:t>
            </a:r>
            <a:r>
              <a:rPr lang="en-US" sz="2800" b="1" dirty="0" smtClean="0"/>
              <a:t>, but </a:t>
            </a:r>
            <a:r>
              <a:rPr lang="en-US" sz="2800" b="1" dirty="0" smtClean="0"/>
              <a:t>soon </a:t>
            </a:r>
            <a:r>
              <a:rPr lang="en-US" sz="2800" b="1" dirty="0" err="1" smtClean="0"/>
              <a:t>realised</a:t>
            </a:r>
            <a:r>
              <a:rPr lang="en-US" sz="2800" b="1" dirty="0" smtClean="0"/>
              <a:t> and was </a:t>
            </a:r>
            <a:r>
              <a:rPr lang="en-US" sz="2800" b="1" dirty="0" err="1" smtClean="0"/>
              <a:t>mesmerised</a:t>
            </a:r>
            <a:r>
              <a:rPr lang="en-US" sz="2800" b="1" dirty="0" smtClean="0"/>
              <a:t> to see </a:t>
            </a:r>
            <a:r>
              <a:rPr lang="en-US" sz="2800" b="1" dirty="0" err="1" smtClean="0"/>
              <a:t>Lencho’s</a:t>
            </a:r>
            <a:r>
              <a:rPr lang="en-US" sz="2800" b="1" dirty="0" smtClean="0"/>
              <a:t> faith in god and </a:t>
            </a:r>
            <a:r>
              <a:rPr lang="en-US" sz="2800" b="1" dirty="0" smtClean="0"/>
              <a:t>didn't </a:t>
            </a:r>
            <a:r>
              <a:rPr lang="en-US" sz="2800" b="1" dirty="0" smtClean="0"/>
              <a:t>want to disillusion  </a:t>
            </a:r>
            <a:r>
              <a:rPr lang="en-US" sz="2800" b="1" dirty="0" err="1" smtClean="0"/>
              <a:t>Lencho’s</a:t>
            </a:r>
            <a:r>
              <a:rPr lang="en-US" sz="2800" b="1" dirty="0" smtClean="0"/>
              <a:t>  </a:t>
            </a:r>
            <a:r>
              <a:rPr lang="en-US" sz="2800" b="1" dirty="0" smtClean="0"/>
              <a:t>faith. So, he </a:t>
            </a:r>
            <a:r>
              <a:rPr lang="en-US" sz="2800" b="1" dirty="0" smtClean="0"/>
              <a:t>decided to help </a:t>
            </a:r>
            <a:r>
              <a:rPr lang="en-US" sz="2800" b="1" dirty="0" err="1" smtClean="0"/>
              <a:t>Lencho</a:t>
            </a:r>
            <a:r>
              <a:rPr lang="en-US" sz="2800" b="1" dirty="0" smtClean="0"/>
              <a:t> with the help of his post office employees they answered the letter but they were able to raise an amount of money which is more than a little half of the amount he </a:t>
            </a:r>
            <a:r>
              <a:rPr lang="en-US" sz="2800" b="1" dirty="0" smtClean="0"/>
              <a:t>asked (</a:t>
            </a:r>
            <a:r>
              <a:rPr lang="en-US" sz="2800" b="1" dirty="0" smtClean="0"/>
              <a:t>he also contributed a part of his salary)</a:t>
            </a:r>
            <a:endParaRPr lang="en-US"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Pg no 5&amp;6</a:t>
            </a:r>
            <a:br>
              <a:rPr lang="en-US" dirty="0" smtClean="0"/>
            </a:br>
            <a:r>
              <a:rPr lang="en-US" dirty="0" smtClean="0"/>
              <a:t>Read the extract and  answer the questions</a:t>
            </a:r>
            <a:endParaRPr lang="en-US" dirty="0"/>
          </a:p>
        </p:txBody>
      </p:sp>
      <p:sp>
        <p:nvSpPr>
          <p:cNvPr id="3" name="Content Placeholder 2"/>
          <p:cNvSpPr>
            <a:spLocks noGrp="1"/>
          </p:cNvSpPr>
          <p:nvPr>
            <p:ph idx="1"/>
          </p:nvPr>
        </p:nvSpPr>
        <p:spPr>
          <a:xfrm>
            <a:off x="457200" y="1981200"/>
            <a:ext cx="8229600" cy="4144963"/>
          </a:xfrm>
        </p:spPr>
        <p:txBody>
          <a:bodyPr/>
          <a:lstStyle/>
          <a:p>
            <a:pPr>
              <a:buNone/>
            </a:pPr>
            <a:r>
              <a:rPr lang="en-US" dirty="0" smtClean="0"/>
              <a:t>The postmaster- a fat</a:t>
            </a:r>
            <a:r>
              <a:rPr lang="en-US" dirty="0" smtClean="0"/>
              <a:t>, amiable</a:t>
            </a:r>
            <a:r>
              <a:rPr lang="en-US" dirty="0" smtClean="0"/>
              <a:t>………..”for an act of charity’</a:t>
            </a:r>
          </a:p>
          <a:p>
            <a:pPr>
              <a:buNone/>
            </a:pPr>
            <a:r>
              <a:rPr lang="en-US" dirty="0" smtClean="0"/>
              <a:t>(</a:t>
            </a:r>
            <a:r>
              <a:rPr lang="en-US" dirty="0" err="1" smtClean="0"/>
              <a:t>i</a:t>
            </a:r>
            <a:r>
              <a:rPr lang="en-US" dirty="0" smtClean="0"/>
              <a:t>)What kind of a person the postmaster was?</a:t>
            </a:r>
          </a:p>
          <a:p>
            <a:pPr>
              <a:buNone/>
            </a:pPr>
            <a:r>
              <a:rPr lang="en-US" dirty="0" smtClean="0"/>
              <a:t>(ii)Why did the postmaster break out laughing?</a:t>
            </a:r>
          </a:p>
          <a:p>
            <a:pPr>
              <a:buNone/>
            </a:pPr>
            <a:r>
              <a:rPr lang="en-US" dirty="0" smtClean="0"/>
              <a:t>(iii)How did the postmaster help </a:t>
            </a:r>
            <a:r>
              <a:rPr lang="en-US" dirty="0" err="1" smtClean="0"/>
              <a:t>Lencho</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b="1" dirty="0" smtClean="0"/>
              <a:t>The postmaster put the money in an envelope and addressed it to </a:t>
            </a:r>
            <a:r>
              <a:rPr lang="en-US" b="1" dirty="0" err="1" smtClean="0"/>
              <a:t>Lencho</a:t>
            </a:r>
            <a:r>
              <a:rPr lang="en-US" b="1" dirty="0" smtClean="0"/>
              <a:t>.</a:t>
            </a:r>
          </a:p>
          <a:p>
            <a:pPr algn="ctr">
              <a:buNone/>
            </a:pPr>
            <a:r>
              <a:rPr lang="en-US" b="1" dirty="0" smtClean="0"/>
              <a:t>This act of the postmaster tells us that he was an empathetic person and was very kind .</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pPr algn="ctr">
              <a:buNone/>
            </a:pPr>
            <a:r>
              <a:rPr lang="en-US" b="1" dirty="0" smtClean="0"/>
              <a:t> This is now the denouncement of the story when </a:t>
            </a:r>
            <a:r>
              <a:rPr lang="en-US" b="1" dirty="0" err="1" smtClean="0"/>
              <a:t>Lencho</a:t>
            </a:r>
            <a:r>
              <a:rPr lang="en-US" b="1" dirty="0" smtClean="0"/>
              <a:t> received the letter which he thought god has sent to </a:t>
            </a:r>
            <a:r>
              <a:rPr lang="en-US" b="1" dirty="0" err="1" smtClean="0"/>
              <a:t>him.s</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Lencho</a:t>
            </a:r>
            <a:r>
              <a:rPr lang="en-US" dirty="0" smtClean="0"/>
              <a:t> addresses the post office employees “A BUNCH OF CROOKS”</a:t>
            </a:r>
            <a:endParaRPr lang="en-US" dirty="0"/>
          </a:p>
        </p:txBody>
      </p:sp>
      <p:sp>
        <p:nvSpPr>
          <p:cNvPr id="3" name="Content Placeholder 2"/>
          <p:cNvSpPr>
            <a:spLocks noGrp="1"/>
          </p:cNvSpPr>
          <p:nvPr>
            <p:ph idx="1"/>
          </p:nvPr>
        </p:nvSpPr>
        <p:spPr/>
        <p:txBody>
          <a:bodyPr>
            <a:noAutofit/>
          </a:bodyPr>
          <a:lstStyle/>
          <a:p>
            <a:pPr algn="ctr">
              <a:buNone/>
            </a:pPr>
            <a:r>
              <a:rPr lang="en-US" sz="2500" b="1" dirty="0" err="1" smtClean="0"/>
              <a:t>Lencho</a:t>
            </a:r>
            <a:r>
              <a:rPr lang="en-US" sz="2500" b="1" dirty="0" smtClean="0"/>
              <a:t> became very angry  when he saw seventy pesos in the envelope as he had demanded hundred pesos.</a:t>
            </a:r>
          </a:p>
          <a:p>
            <a:pPr algn="ctr">
              <a:buNone/>
            </a:pPr>
            <a:r>
              <a:rPr lang="en-US" sz="2500" b="1" dirty="0" smtClean="0"/>
              <a:t>He did not believe that God could do such a mistake and send him less money.</a:t>
            </a:r>
          </a:p>
          <a:p>
            <a:pPr algn="ctr">
              <a:buNone/>
            </a:pPr>
            <a:r>
              <a:rPr lang="en-US" sz="2500" b="1" dirty="0" smtClean="0"/>
              <a:t>But still his faith in God is still intact that he decided to write a letter again for the rest of the money .In this letter he requested god not to send the rest of the money through the money order because he thought that the post office employees were </a:t>
            </a:r>
            <a:r>
              <a:rPr lang="en-US" sz="2500" b="1" dirty="0" smtClean="0"/>
              <a:t>a “bunch </a:t>
            </a:r>
            <a:r>
              <a:rPr lang="en-US" sz="2500" b="1" dirty="0" smtClean="0"/>
              <a:t>of crooks</a:t>
            </a:r>
            <a:r>
              <a:rPr lang="en-US" sz="2500" b="1" dirty="0" smtClean="0"/>
              <a:t>” who </a:t>
            </a:r>
            <a:r>
              <a:rPr lang="en-US" sz="2500" b="1" dirty="0" smtClean="0"/>
              <a:t>might have stolen his </a:t>
            </a:r>
            <a:r>
              <a:rPr lang="en-US" sz="2500" b="1" dirty="0" smtClean="0"/>
              <a:t>money.</a:t>
            </a:r>
            <a:endParaRPr lang="en-US" sz="2500" b="1" dirty="0" smtClean="0"/>
          </a:p>
          <a:p>
            <a:pPr algn="ctr">
              <a:buNone/>
            </a:pPr>
            <a:endParaRPr lang="en-US" sz="25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b="1" dirty="0" err="1" smtClean="0"/>
              <a:t>Lencho</a:t>
            </a:r>
            <a:r>
              <a:rPr lang="en-US" b="1" dirty="0" smtClean="0"/>
              <a:t> was a simple and poor farmer who had a firm faith in God</a:t>
            </a:r>
            <a:r>
              <a:rPr lang="en-US" b="1" dirty="0" smtClean="0"/>
              <a:t>. When </a:t>
            </a:r>
            <a:r>
              <a:rPr lang="en-US" b="1" dirty="0" smtClean="0"/>
              <a:t>he did not the amount which he demanded he blamed the post office employees for stealing his money as he could not believe that God could send him any less money</a:t>
            </a:r>
            <a:r>
              <a:rPr lang="en-US" b="1" dirty="0" smtClean="0"/>
              <a:t>. So </a:t>
            </a:r>
            <a:r>
              <a:rPr lang="en-US" b="1" dirty="0" smtClean="0"/>
              <a:t>he doubted these employees instead they were the ones who helped him in his problem.</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Answer the following questions in 30-40 words</a:t>
            </a:r>
          </a:p>
          <a:p>
            <a:pPr>
              <a:buNone/>
            </a:pPr>
            <a:r>
              <a:rPr lang="en-US" dirty="0" smtClean="0"/>
              <a:t>(a)How did </a:t>
            </a:r>
            <a:r>
              <a:rPr lang="en-US" dirty="0" err="1" smtClean="0"/>
              <a:t>Lencho</a:t>
            </a:r>
            <a:r>
              <a:rPr lang="en-US" dirty="0" smtClean="0"/>
              <a:t> express his happiness when rains come and how did he explain the </a:t>
            </a:r>
            <a:r>
              <a:rPr lang="en-US" dirty="0" err="1" smtClean="0"/>
              <a:t>raindrops?Why</a:t>
            </a:r>
            <a:r>
              <a:rPr lang="en-US" dirty="0" smtClean="0"/>
              <a:t> did his happiness turn into sorrow?</a:t>
            </a:r>
          </a:p>
          <a:p>
            <a:pPr>
              <a:buNone/>
            </a:pPr>
            <a:r>
              <a:rPr lang="en-US" dirty="0" smtClean="0"/>
              <a:t>(b)Who or what did </a:t>
            </a:r>
            <a:r>
              <a:rPr lang="en-US" dirty="0" err="1" smtClean="0"/>
              <a:t>Lencho</a:t>
            </a:r>
            <a:r>
              <a:rPr lang="en-US" dirty="0" smtClean="0"/>
              <a:t> have faith </a:t>
            </a:r>
            <a:r>
              <a:rPr lang="en-US" dirty="0" err="1" smtClean="0"/>
              <a:t>in?What</a:t>
            </a:r>
            <a:r>
              <a:rPr lang="en-US" dirty="0" smtClean="0"/>
              <a:t> did he do?</a:t>
            </a:r>
          </a:p>
          <a:p>
            <a:pPr>
              <a:buNone/>
            </a:pPr>
            <a:r>
              <a:rPr lang="en-US" dirty="0" smtClean="0"/>
              <a:t>(c)What did the postmaster do after reading the letter?</a:t>
            </a:r>
          </a:p>
          <a:p>
            <a:pPr>
              <a:buNone/>
            </a:pPr>
            <a:r>
              <a:rPr lang="en-US" dirty="0" smtClean="0"/>
              <a:t>(d)What made </a:t>
            </a:r>
            <a:r>
              <a:rPr lang="en-US" dirty="0" err="1" smtClean="0"/>
              <a:t>Lencho</a:t>
            </a:r>
            <a:r>
              <a:rPr lang="en-US" dirty="0" smtClean="0"/>
              <a:t> angry?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Answer the following in 120-150 words</a:t>
            </a:r>
          </a:p>
          <a:p>
            <a:pPr>
              <a:buNone/>
            </a:pPr>
            <a:r>
              <a:rPr lang="en-US" dirty="0" smtClean="0"/>
              <a:t>(a)</a:t>
            </a:r>
            <a:r>
              <a:rPr lang="en-US" dirty="0" err="1" smtClean="0"/>
              <a:t>Lencho</a:t>
            </a:r>
            <a:r>
              <a:rPr lang="en-US" dirty="0" smtClean="0"/>
              <a:t> inspires  us to have faith in God and remain calm in difficult  situation</a:t>
            </a:r>
            <a:r>
              <a:rPr lang="en-US" dirty="0" smtClean="0"/>
              <a:t>. Explain</a:t>
            </a:r>
            <a:r>
              <a:rPr lang="en-US" dirty="0" smtClean="0"/>
              <a:t>?</a:t>
            </a:r>
          </a:p>
          <a:p>
            <a:pPr>
              <a:buNone/>
            </a:pPr>
            <a:r>
              <a:rPr lang="en-US" dirty="0" smtClean="0"/>
              <a:t>(b)How did the post office employees help </a:t>
            </a:r>
            <a:r>
              <a:rPr lang="en-US" dirty="0" err="1" smtClean="0"/>
              <a:t>Lencho</a:t>
            </a:r>
            <a:r>
              <a:rPr lang="en-US" dirty="0" smtClean="0"/>
              <a:t>? How </a:t>
            </a:r>
            <a:r>
              <a:rPr lang="en-US" dirty="0" smtClean="0"/>
              <a:t>did he react to their help?</a:t>
            </a:r>
          </a:p>
          <a:p>
            <a:pPr>
              <a:buNone/>
            </a:pPr>
            <a:r>
              <a:rPr lang="en-US" dirty="0" smtClean="0"/>
              <a:t>(c)There are two kinds of conflicts in the story</a:t>
            </a:r>
            <a:r>
              <a:rPr lang="en-US" dirty="0" smtClean="0"/>
              <a:t>: between </a:t>
            </a:r>
            <a:r>
              <a:rPr lang="en-US" dirty="0" smtClean="0"/>
              <a:t>humans and nature</a:t>
            </a:r>
            <a:r>
              <a:rPr lang="en-US" dirty="0" smtClean="0"/>
              <a:t>, and </a:t>
            </a:r>
            <a:r>
              <a:rPr lang="en-US" dirty="0" smtClean="0"/>
              <a:t>between humans themselves</a:t>
            </a:r>
            <a:r>
              <a:rPr lang="en-US" dirty="0" smtClean="0"/>
              <a:t>, How </a:t>
            </a:r>
            <a:r>
              <a:rPr lang="en-US" dirty="0" smtClean="0"/>
              <a:t>are these conflicts illustrated?</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4525963"/>
          </a:xfrm>
        </p:spPr>
        <p:txBody>
          <a:bodyPr>
            <a:normAutofit/>
          </a:bodyPr>
          <a:lstStyle/>
          <a:p>
            <a:pPr algn="ctr">
              <a:buNone/>
            </a:pPr>
            <a:r>
              <a:rPr lang="en-US" sz="4400" b="1" dirty="0" smtClean="0"/>
              <a:t>A letter to god is a story written by Fuentes, a Mexican writer, who was one of the most important chroniclers of the Mexican Revolution and its effects.</a:t>
            </a:r>
            <a:endParaRPr lang="en-US" sz="4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943600"/>
          </a:xfrm>
        </p:spPr>
        <p:txBody>
          <a:bodyPr>
            <a:noAutofit/>
          </a:bodyPr>
          <a:lstStyle/>
          <a:p>
            <a:pPr marL="0" indent="0" algn="ctr">
              <a:buNone/>
            </a:pPr>
            <a:r>
              <a:rPr lang="en-US" sz="4000" b="1" dirty="0" smtClean="0"/>
              <a:t>A letter to God is a story about hard life and infinite faith in God. Through this story, the writer has tried to depict the invincible and insurmountable faith in god of a simple poor  farmer, </a:t>
            </a:r>
            <a:r>
              <a:rPr lang="en-US" sz="4000" b="1" dirty="0" err="1" smtClean="0"/>
              <a:t>Lencho</a:t>
            </a:r>
            <a:r>
              <a:rPr lang="en-US" sz="4000" b="1" dirty="0" smtClean="0"/>
              <a:t> who was a poor, honest and hard working farmer.</a:t>
            </a:r>
            <a:endParaRPr lang="en-US"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153400" cy="4297362"/>
          </a:xfrm>
        </p:spPr>
        <p:txBody>
          <a:bodyPr>
            <a:noAutofit/>
          </a:bodyPr>
          <a:lstStyle/>
          <a:p>
            <a:r>
              <a:rPr lang="en-US" sz="4800" b="1" dirty="0" err="1" smtClean="0"/>
              <a:t>Lencho</a:t>
            </a:r>
            <a:r>
              <a:rPr lang="en-US" sz="4800" b="1" dirty="0" smtClean="0"/>
              <a:t>, the main character of the story, even he experienced  a great turbulence in his livelihood which made him worry still believes that a help from god will come and that his family will not go hungry despite what happened.</a:t>
            </a:r>
            <a:endParaRPr lang="en-US" sz="4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82000" cy="3763963"/>
          </a:xfrm>
        </p:spPr>
        <p:txBody>
          <a:bodyPr>
            <a:normAutofit/>
          </a:bodyPr>
          <a:lstStyle/>
          <a:p>
            <a:pPr marL="0" indent="0" algn="ctr">
              <a:buNone/>
            </a:pPr>
            <a:r>
              <a:rPr lang="en-US" sz="4800" b="1" dirty="0" smtClean="0"/>
              <a:t>The theme of the story “whatever troubles you encounter always believe in god for he will always carry you and never leave you.”</a:t>
            </a:r>
            <a:endParaRPr lang="en-US" sz="4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b="1" dirty="0" smtClean="0"/>
              <a:t>However, the story is a satire trying to tackle a reality which really exists in the society.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5943600"/>
          </a:xfrm>
        </p:spPr>
        <p:txBody>
          <a:bodyPr>
            <a:noAutofit/>
          </a:bodyPr>
          <a:lstStyle/>
          <a:p>
            <a:pPr>
              <a:buNone/>
            </a:pPr>
            <a:r>
              <a:rPr lang="en-US" sz="3600" b="1" dirty="0" smtClean="0"/>
              <a:t>The story begins with . . . </a:t>
            </a:r>
          </a:p>
          <a:p>
            <a:pPr>
              <a:buNone/>
            </a:pPr>
            <a:r>
              <a:rPr lang="en-US" sz="3600" b="1" dirty="0" err="1" smtClean="0"/>
              <a:t>Lencho’s</a:t>
            </a:r>
            <a:r>
              <a:rPr lang="en-US" sz="3600" b="1" dirty="0" smtClean="0"/>
              <a:t> hope of good harvest</a:t>
            </a:r>
          </a:p>
          <a:p>
            <a:pPr algn="just"/>
            <a:r>
              <a:rPr lang="en-US" sz="3600" b="1" dirty="0" err="1" smtClean="0"/>
              <a:t>Lencho</a:t>
            </a:r>
            <a:r>
              <a:rPr lang="en-US" sz="3600" b="1" dirty="0" smtClean="0"/>
              <a:t> was a farmer who was a dedicated agriculturist .He lived on the crest (peak) of a low hill with his family. His was the only house in the entire valley. His field was full of ripe corn and easily visible from the house and was expecting a decent harvest.</a:t>
            </a:r>
            <a:endParaRPr lang="en-US"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normAutofit/>
          </a:bodyPr>
          <a:lstStyle/>
          <a:p>
            <a:pPr algn="ctr">
              <a:buNone/>
            </a:pPr>
            <a:r>
              <a:rPr lang="en-US" sz="4400" b="1" dirty="0" smtClean="0"/>
              <a:t>He was eagerly waiting for a good rain so that he could earn money for his family.</a:t>
            </a:r>
          </a:p>
          <a:p>
            <a:pPr algn="ctr">
              <a:buNone/>
            </a:pPr>
            <a:r>
              <a:rPr lang="en-US" sz="4400" b="1" dirty="0" smtClean="0"/>
              <a:t>This gives us an idea that </a:t>
            </a:r>
            <a:r>
              <a:rPr lang="en-US" sz="4400" b="1" dirty="0" err="1" smtClean="0"/>
              <a:t>Lencho</a:t>
            </a:r>
            <a:r>
              <a:rPr lang="en-US" sz="4400" b="1" dirty="0" smtClean="0"/>
              <a:t> supports his family needs through farming.</a:t>
            </a:r>
          </a:p>
          <a:p>
            <a:pPr algn="ctr">
              <a:buNone/>
            </a:pPr>
            <a:endParaRPr lang="en-US" sz="4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1410</TotalTime>
  <Words>1319</Words>
  <Application>Microsoft Office PowerPoint</Application>
  <PresentationFormat>On-screen Show (4:3)</PresentationFormat>
  <Paragraphs>67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DAV PUBLIC SCHOOL BERHAMPUR</vt:lpstr>
      <vt:lpstr>LESSON 1 A LETTER TO GOD BY</vt:lpstr>
      <vt:lpstr>Slide 3</vt:lpstr>
      <vt:lpstr>Slide 4</vt:lpstr>
      <vt:lpstr>Lencho, the main character of the story, even he experienced  a great turbulence in his livelihood which made him worry still believes that a help from god will come and that his family will not go hungry despite what happened.</vt:lpstr>
      <vt:lpstr>Slide 6</vt:lpstr>
      <vt:lpstr>Slide 7</vt:lpstr>
      <vt:lpstr>Slide 8</vt:lpstr>
      <vt:lpstr>Slide 9</vt:lpstr>
      <vt:lpstr>Slide 10</vt:lpstr>
      <vt:lpstr>Slide 11</vt:lpstr>
      <vt:lpstr>Slide 12</vt:lpstr>
      <vt:lpstr>Read the extract and answer the Questions-(Pg-4of the text) in the copy</vt:lpstr>
      <vt:lpstr>Answer the following questions in  30-40 words in the copy.</vt:lpstr>
      <vt:lpstr>Lencho’s firm belief in God</vt:lpstr>
      <vt:lpstr>Slide 16</vt:lpstr>
      <vt:lpstr>Slide 17</vt:lpstr>
      <vt:lpstr>Slide 18</vt:lpstr>
      <vt:lpstr>Slide 19</vt:lpstr>
      <vt:lpstr>The postmaster’s reaction to Lencho ’s letter</vt:lpstr>
      <vt:lpstr>Pg no 5&amp;6 Read the extract and  answer the questions</vt:lpstr>
      <vt:lpstr>Slide 22</vt:lpstr>
      <vt:lpstr>Slide 23</vt:lpstr>
      <vt:lpstr>Lencho addresses the post office employees “A BUNCH OF CROOKS”</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Ultimate</cp:lastModifiedBy>
  <cp:revision>101</cp:revision>
  <dcterms:created xsi:type="dcterms:W3CDTF">2006-08-16T00:00:00Z</dcterms:created>
  <dcterms:modified xsi:type="dcterms:W3CDTF">2020-04-09T06:58:55Z</dcterms:modified>
</cp:coreProperties>
</file>